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2">
  <p:sldMasterIdLst>
    <p:sldMasterId id="2147483681" r:id="rId4"/>
  </p:sldMasterIdLst>
  <p:notesMasterIdLst>
    <p:notesMasterId r:id="rId56"/>
  </p:notesMasterIdLst>
  <p:handoutMasterIdLst>
    <p:handoutMasterId r:id="rId57"/>
  </p:handoutMasterIdLst>
  <p:sldIdLst>
    <p:sldId id="268" r:id="rId5"/>
    <p:sldId id="335" r:id="rId6"/>
    <p:sldId id="273" r:id="rId7"/>
    <p:sldId id="271" r:id="rId8"/>
    <p:sldId id="328" r:id="rId9"/>
    <p:sldId id="329" r:id="rId10"/>
    <p:sldId id="336" r:id="rId11"/>
    <p:sldId id="339" r:id="rId12"/>
    <p:sldId id="362" r:id="rId13"/>
    <p:sldId id="364" r:id="rId14"/>
    <p:sldId id="363" r:id="rId15"/>
    <p:sldId id="376" r:id="rId16"/>
    <p:sldId id="374" r:id="rId17"/>
    <p:sldId id="361" r:id="rId18"/>
    <p:sldId id="367" r:id="rId19"/>
    <p:sldId id="368" r:id="rId20"/>
    <p:sldId id="369" r:id="rId21"/>
    <p:sldId id="370" r:id="rId22"/>
    <p:sldId id="371" r:id="rId23"/>
    <p:sldId id="340" r:id="rId24"/>
    <p:sldId id="354" r:id="rId25"/>
    <p:sldId id="360" r:id="rId26"/>
    <p:sldId id="341" r:id="rId27"/>
    <p:sldId id="358" r:id="rId28"/>
    <p:sldId id="359" r:id="rId29"/>
    <p:sldId id="365" r:id="rId30"/>
    <p:sldId id="342" r:id="rId31"/>
    <p:sldId id="366" r:id="rId32"/>
    <p:sldId id="375" r:id="rId33"/>
    <p:sldId id="373" r:id="rId34"/>
    <p:sldId id="337" r:id="rId35"/>
    <p:sldId id="372" r:id="rId36"/>
    <p:sldId id="279" r:id="rId37"/>
    <p:sldId id="330" r:id="rId38"/>
    <p:sldId id="346" r:id="rId39"/>
    <p:sldId id="347" r:id="rId40"/>
    <p:sldId id="345" r:id="rId41"/>
    <p:sldId id="331" r:id="rId42"/>
    <p:sldId id="332" r:id="rId43"/>
    <p:sldId id="334" r:id="rId44"/>
    <p:sldId id="348" r:id="rId45"/>
    <p:sldId id="349" r:id="rId46"/>
    <p:sldId id="350" r:id="rId47"/>
    <p:sldId id="351" r:id="rId48"/>
    <p:sldId id="352" r:id="rId49"/>
    <p:sldId id="353" r:id="rId50"/>
    <p:sldId id="343" r:id="rId51"/>
    <p:sldId id="357" r:id="rId52"/>
    <p:sldId id="355" r:id="rId53"/>
    <p:sldId id="356" r:id="rId54"/>
    <p:sldId id="34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7CA5D00-815E-41D1-B225-5A740D4570BA}">
          <p14:sldIdLst>
            <p14:sldId id="268"/>
            <p14:sldId id="335"/>
            <p14:sldId id="273"/>
            <p14:sldId id="271"/>
            <p14:sldId id="328"/>
            <p14:sldId id="329"/>
            <p14:sldId id="336"/>
            <p14:sldId id="339"/>
            <p14:sldId id="362"/>
            <p14:sldId id="364"/>
            <p14:sldId id="363"/>
            <p14:sldId id="376"/>
            <p14:sldId id="374"/>
            <p14:sldId id="361"/>
            <p14:sldId id="367"/>
            <p14:sldId id="368"/>
            <p14:sldId id="369"/>
            <p14:sldId id="370"/>
            <p14:sldId id="371"/>
            <p14:sldId id="340"/>
            <p14:sldId id="354"/>
            <p14:sldId id="360"/>
            <p14:sldId id="341"/>
            <p14:sldId id="358"/>
            <p14:sldId id="359"/>
            <p14:sldId id="365"/>
            <p14:sldId id="342"/>
            <p14:sldId id="366"/>
            <p14:sldId id="375"/>
            <p14:sldId id="373"/>
            <p14:sldId id="337"/>
            <p14:sldId id="372"/>
            <p14:sldId id="279"/>
            <p14:sldId id="330"/>
            <p14:sldId id="346"/>
            <p14:sldId id="347"/>
            <p14:sldId id="345"/>
            <p14:sldId id="331"/>
            <p14:sldId id="332"/>
            <p14:sldId id="334"/>
            <p14:sldId id="348"/>
            <p14:sldId id="349"/>
            <p14:sldId id="350"/>
            <p14:sldId id="351"/>
            <p14:sldId id="352"/>
            <p14:sldId id="353"/>
            <p14:sldId id="343"/>
            <p14:sldId id="357"/>
            <p14:sldId id="355"/>
            <p14:sldId id="356"/>
            <p14:sldId id="344"/>
          </p14:sldIdLst>
        </p14:section>
      </p14:sectionLst>
    </p:ex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35E5"/>
    <a:srgbClr val="7BEBD8"/>
    <a:srgbClr val="006EB5"/>
    <a:srgbClr val="A4804A"/>
    <a:srgbClr val="6B8DE1"/>
    <a:srgbClr val="6C92E1"/>
    <a:srgbClr val="6313DC"/>
    <a:srgbClr val="1E3ADA"/>
    <a:srgbClr val="030553"/>
    <a:srgbClr val="7D4B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4" autoAdjust="0"/>
    <p:restoredTop sz="94652" autoAdjust="0"/>
  </p:normalViewPr>
  <p:slideViewPr>
    <p:cSldViewPr snapToGrid="0" showGuides="1">
      <p:cViewPr>
        <p:scale>
          <a:sx n="86" d="100"/>
          <a:sy n="86" d="100"/>
        </p:scale>
        <p:origin x="514" y="53"/>
      </p:cViewPr>
      <p:guideLst>
        <p:guide orient="horz" pos="2064"/>
        <p:guide pos="3840"/>
        <p:guide pos="456"/>
        <p:guide pos="7200"/>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322E4A-ADA1-431A-9790-A5CB21114FCC}" type="doc">
      <dgm:prSet loTypeId="urn:microsoft.com/office/officeart/2018/5/layout/IconCircle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13B07A60-3F2F-43D6-BCF6-7A5B3F77B51F}">
      <dgm:prSet/>
      <dgm:spPr/>
      <dgm:t>
        <a:bodyPr/>
        <a:lstStyle/>
        <a:p>
          <a:pPr>
            <a:defRPr cap="all"/>
          </a:pPr>
          <a:r>
            <a:rPr lang="en-US" dirty="0"/>
            <a:t>Nikunj Doshi : Project Manager</a:t>
          </a:r>
        </a:p>
      </dgm:t>
    </dgm:pt>
    <dgm:pt modelId="{D6796372-DC1C-40D8-AB19-76E44277A565}" type="parTrans" cxnId="{E5798529-26A9-4803-AA48-E0B85C472592}">
      <dgm:prSet/>
      <dgm:spPr/>
      <dgm:t>
        <a:bodyPr/>
        <a:lstStyle/>
        <a:p>
          <a:endParaRPr lang="en-US"/>
        </a:p>
      </dgm:t>
    </dgm:pt>
    <dgm:pt modelId="{FC562BEE-8132-4A39-906F-B6FF16FEAEB3}" type="sibTrans" cxnId="{E5798529-26A9-4803-AA48-E0B85C472592}">
      <dgm:prSet/>
      <dgm:spPr/>
      <dgm:t>
        <a:bodyPr/>
        <a:lstStyle/>
        <a:p>
          <a:endParaRPr lang="en-US"/>
        </a:p>
      </dgm:t>
    </dgm:pt>
    <dgm:pt modelId="{5CE53AC2-4332-4F07-9B08-5F21A4AF97C1}">
      <dgm:prSet/>
      <dgm:spPr/>
      <dgm:t>
        <a:bodyPr/>
        <a:lstStyle/>
        <a:p>
          <a:pPr>
            <a:defRPr cap="all"/>
          </a:pPr>
          <a:r>
            <a:rPr lang="en-US" dirty="0"/>
            <a:t>Yu Ren:</a:t>
          </a:r>
        </a:p>
        <a:p>
          <a:pPr>
            <a:defRPr cap="all"/>
          </a:pPr>
          <a:r>
            <a:rPr lang="en-US" dirty="0"/>
            <a:t>Data Engineer</a:t>
          </a:r>
        </a:p>
      </dgm:t>
    </dgm:pt>
    <dgm:pt modelId="{DB6CB4E5-2671-4375-8B63-F1F49344E297}" type="parTrans" cxnId="{07B63D56-9A4E-46AA-AAA6-03709AF2C3A6}">
      <dgm:prSet/>
      <dgm:spPr/>
      <dgm:t>
        <a:bodyPr/>
        <a:lstStyle/>
        <a:p>
          <a:endParaRPr lang="en-US"/>
        </a:p>
      </dgm:t>
    </dgm:pt>
    <dgm:pt modelId="{9E21F53A-A7FE-47F9-B1D9-A3333941180A}" type="sibTrans" cxnId="{07B63D56-9A4E-46AA-AAA6-03709AF2C3A6}">
      <dgm:prSet/>
      <dgm:spPr/>
      <dgm:t>
        <a:bodyPr/>
        <a:lstStyle/>
        <a:p>
          <a:endParaRPr lang="en-US"/>
        </a:p>
      </dgm:t>
    </dgm:pt>
    <dgm:pt modelId="{18836412-1C0C-4B9D-A584-5E15E63333A2}">
      <dgm:prSet/>
      <dgm:spPr/>
      <dgm:t>
        <a:bodyPr/>
        <a:lstStyle/>
        <a:p>
          <a:pPr>
            <a:defRPr cap="all"/>
          </a:pPr>
          <a:r>
            <a:rPr lang="en-US" dirty="0"/>
            <a:t>Navaneeta Naik: </a:t>
          </a:r>
        </a:p>
        <a:p>
          <a:pPr>
            <a:defRPr cap="all"/>
          </a:pPr>
          <a:r>
            <a:rPr lang="en-US" dirty="0"/>
            <a:t> QA &amp; Data Analyst</a:t>
          </a:r>
        </a:p>
      </dgm:t>
    </dgm:pt>
    <dgm:pt modelId="{841A296A-5E84-43B1-9802-E1EC511E920E}" type="parTrans" cxnId="{5DB72414-F508-4AE5-85CD-230980252758}">
      <dgm:prSet/>
      <dgm:spPr/>
      <dgm:t>
        <a:bodyPr/>
        <a:lstStyle/>
        <a:p>
          <a:endParaRPr lang="en-US"/>
        </a:p>
      </dgm:t>
    </dgm:pt>
    <dgm:pt modelId="{D89D3F32-DF82-4856-B68F-9384862BD4E8}" type="sibTrans" cxnId="{5DB72414-F508-4AE5-85CD-230980252758}">
      <dgm:prSet/>
      <dgm:spPr/>
      <dgm:t>
        <a:bodyPr/>
        <a:lstStyle/>
        <a:p>
          <a:endParaRPr lang="en-US"/>
        </a:p>
      </dgm:t>
    </dgm:pt>
    <dgm:pt modelId="{BD1E1694-434B-4DB7-840D-BE192E138309}">
      <dgm:prSet/>
      <dgm:spPr/>
      <dgm:t>
        <a:bodyPr/>
        <a:lstStyle/>
        <a:p>
          <a:pPr>
            <a:defRPr cap="all"/>
          </a:pPr>
          <a:r>
            <a:rPr lang="en-US" dirty="0"/>
            <a:t>KH :</a:t>
          </a:r>
        </a:p>
        <a:p>
          <a:pPr>
            <a:defRPr cap="all"/>
          </a:pPr>
          <a:r>
            <a:rPr lang="en-US" dirty="0"/>
            <a:t>End/ business User</a:t>
          </a:r>
        </a:p>
      </dgm:t>
    </dgm:pt>
    <dgm:pt modelId="{EF0403D0-6D23-4057-9145-1900785EDA8C}" type="parTrans" cxnId="{4D66954F-8264-4DDF-8FA0-F824EB9F4FCF}">
      <dgm:prSet/>
      <dgm:spPr/>
      <dgm:t>
        <a:bodyPr/>
        <a:lstStyle/>
        <a:p>
          <a:endParaRPr lang="en-US"/>
        </a:p>
      </dgm:t>
    </dgm:pt>
    <dgm:pt modelId="{912B63B0-6ECE-4DEB-AAF2-036FCD9032A2}" type="sibTrans" cxnId="{4D66954F-8264-4DDF-8FA0-F824EB9F4FCF}">
      <dgm:prSet/>
      <dgm:spPr/>
      <dgm:t>
        <a:bodyPr/>
        <a:lstStyle/>
        <a:p>
          <a:endParaRPr lang="en-US"/>
        </a:p>
      </dgm:t>
    </dgm:pt>
    <dgm:pt modelId="{34388834-C3F7-465F-8F48-423266E2BACB}">
      <dgm:prSet/>
      <dgm:spPr/>
      <dgm:t>
        <a:bodyPr/>
        <a:lstStyle/>
        <a:p>
          <a:pPr>
            <a:defRPr cap="all"/>
          </a:pPr>
          <a:r>
            <a:rPr lang="en-US" dirty="0"/>
            <a:t>Vividha Singh :  </a:t>
          </a:r>
        </a:p>
        <a:p>
          <a:pPr>
            <a:defRPr cap="all"/>
          </a:pPr>
          <a:r>
            <a:rPr lang="en-US" dirty="0"/>
            <a:t>Sponsor</a:t>
          </a:r>
        </a:p>
      </dgm:t>
    </dgm:pt>
    <dgm:pt modelId="{42BDAB3C-86D4-41E3-968B-D2712DB634E8}" type="parTrans" cxnId="{7CAB7574-FD3C-4879-B15A-39CA42DC0B14}">
      <dgm:prSet/>
      <dgm:spPr/>
      <dgm:t>
        <a:bodyPr/>
        <a:lstStyle/>
        <a:p>
          <a:endParaRPr lang="en-US"/>
        </a:p>
      </dgm:t>
    </dgm:pt>
    <dgm:pt modelId="{7A2E1B66-A941-4CD2-A759-C5DB1A9E6879}" type="sibTrans" cxnId="{7CAB7574-FD3C-4879-B15A-39CA42DC0B14}">
      <dgm:prSet/>
      <dgm:spPr/>
      <dgm:t>
        <a:bodyPr/>
        <a:lstStyle/>
        <a:p>
          <a:endParaRPr lang="en-US"/>
        </a:p>
      </dgm:t>
    </dgm:pt>
    <dgm:pt modelId="{BEE5FD85-5877-48AF-80DD-270C6D0CA9BE}" type="pres">
      <dgm:prSet presAssocID="{C1322E4A-ADA1-431A-9790-A5CB21114FCC}" presName="root" presStyleCnt="0">
        <dgm:presLayoutVars>
          <dgm:dir/>
          <dgm:resizeHandles val="exact"/>
        </dgm:presLayoutVars>
      </dgm:prSet>
      <dgm:spPr/>
    </dgm:pt>
    <dgm:pt modelId="{CF4EEDB9-E7A0-4AA3-BDE2-47EB18D88C30}" type="pres">
      <dgm:prSet presAssocID="{13B07A60-3F2F-43D6-BCF6-7A5B3F77B51F}" presName="compNode" presStyleCnt="0"/>
      <dgm:spPr/>
    </dgm:pt>
    <dgm:pt modelId="{F32EC0A5-E41C-4959-AF32-589343C924D2}" type="pres">
      <dgm:prSet presAssocID="{13B07A60-3F2F-43D6-BCF6-7A5B3F77B51F}" presName="iconBgRect" presStyleLbl="bgShp" presStyleIdx="0" presStyleCnt="5"/>
      <dgm:spPr/>
    </dgm:pt>
    <dgm:pt modelId="{8F5886DB-25DC-46AC-B08F-6FBA2C3083C0}" type="pres">
      <dgm:prSet presAssocID="{13B07A60-3F2F-43D6-BCF6-7A5B3F77B51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CD55AD47-AA43-4940-9BD8-15CEE407F2AA}" type="pres">
      <dgm:prSet presAssocID="{13B07A60-3F2F-43D6-BCF6-7A5B3F77B51F}" presName="spaceRect" presStyleCnt="0"/>
      <dgm:spPr/>
    </dgm:pt>
    <dgm:pt modelId="{A28F96DA-598C-4C62-AF02-DB2CAC9278CD}" type="pres">
      <dgm:prSet presAssocID="{13B07A60-3F2F-43D6-BCF6-7A5B3F77B51F}" presName="textRect" presStyleLbl="revTx" presStyleIdx="0" presStyleCnt="5">
        <dgm:presLayoutVars>
          <dgm:chMax val="1"/>
          <dgm:chPref val="1"/>
        </dgm:presLayoutVars>
      </dgm:prSet>
      <dgm:spPr/>
    </dgm:pt>
    <dgm:pt modelId="{555959D1-40A5-4C96-9CE9-093A996B7177}" type="pres">
      <dgm:prSet presAssocID="{FC562BEE-8132-4A39-906F-B6FF16FEAEB3}" presName="sibTrans" presStyleCnt="0"/>
      <dgm:spPr/>
    </dgm:pt>
    <dgm:pt modelId="{7CDAA3C4-8F71-4400-9E9D-546594EF540E}" type="pres">
      <dgm:prSet presAssocID="{5CE53AC2-4332-4F07-9B08-5F21A4AF97C1}" presName="compNode" presStyleCnt="0"/>
      <dgm:spPr/>
    </dgm:pt>
    <dgm:pt modelId="{00764F75-387A-463A-92B2-95FFDEAE51A3}" type="pres">
      <dgm:prSet presAssocID="{5CE53AC2-4332-4F07-9B08-5F21A4AF97C1}" presName="iconBgRect" presStyleLbl="bgShp" presStyleIdx="1" presStyleCnt="5"/>
      <dgm:spPr/>
    </dgm:pt>
    <dgm:pt modelId="{8A4F23A3-33F2-4495-A913-C45ACE4EA155}" type="pres">
      <dgm:prSet presAssocID="{5CE53AC2-4332-4F07-9B08-5F21A4AF97C1}" presName="iconRect" presStyleLbl="node1" presStyleIdx="1" presStyleCnt="5"/>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ie chart"/>
        </a:ext>
      </dgm:extLst>
    </dgm:pt>
    <dgm:pt modelId="{646BBA69-70F9-485C-A4D5-6A0726101C2D}" type="pres">
      <dgm:prSet presAssocID="{5CE53AC2-4332-4F07-9B08-5F21A4AF97C1}" presName="spaceRect" presStyleCnt="0"/>
      <dgm:spPr/>
    </dgm:pt>
    <dgm:pt modelId="{74B63C1F-8B38-40C7-AE96-0787729AC22B}" type="pres">
      <dgm:prSet presAssocID="{5CE53AC2-4332-4F07-9B08-5F21A4AF97C1}" presName="textRect" presStyleLbl="revTx" presStyleIdx="1" presStyleCnt="5">
        <dgm:presLayoutVars>
          <dgm:chMax val="1"/>
          <dgm:chPref val="1"/>
        </dgm:presLayoutVars>
      </dgm:prSet>
      <dgm:spPr/>
    </dgm:pt>
    <dgm:pt modelId="{3FF697F5-C90D-4540-9EEA-BADDF1544911}" type="pres">
      <dgm:prSet presAssocID="{9E21F53A-A7FE-47F9-B1D9-A3333941180A}" presName="sibTrans" presStyleCnt="0"/>
      <dgm:spPr/>
    </dgm:pt>
    <dgm:pt modelId="{A9FC419A-556B-4F98-9290-0CFECBB507D4}" type="pres">
      <dgm:prSet presAssocID="{18836412-1C0C-4B9D-A584-5E15E63333A2}" presName="compNode" presStyleCnt="0"/>
      <dgm:spPr/>
    </dgm:pt>
    <dgm:pt modelId="{0F15210E-FD0B-4ED1-AACB-736675DB8224}" type="pres">
      <dgm:prSet presAssocID="{18836412-1C0C-4B9D-A584-5E15E63333A2}" presName="iconBgRect" presStyleLbl="bgShp" presStyleIdx="2" presStyleCnt="5"/>
      <dgm:spPr/>
    </dgm:pt>
    <dgm:pt modelId="{B6E03CAE-7673-42ED-AB82-972C6E244A7C}" type="pres">
      <dgm:prSet presAssocID="{18836412-1C0C-4B9D-A584-5E15E63333A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47EC1346-5688-4E8E-A4E5-00A3B8430DA1}" type="pres">
      <dgm:prSet presAssocID="{18836412-1C0C-4B9D-A584-5E15E63333A2}" presName="spaceRect" presStyleCnt="0"/>
      <dgm:spPr/>
    </dgm:pt>
    <dgm:pt modelId="{B31918A9-5F3E-4BAF-8A25-181A2D7CA6CE}" type="pres">
      <dgm:prSet presAssocID="{18836412-1C0C-4B9D-A584-5E15E63333A2}" presName="textRect" presStyleLbl="revTx" presStyleIdx="2" presStyleCnt="5" custScaleX="123354">
        <dgm:presLayoutVars>
          <dgm:chMax val="1"/>
          <dgm:chPref val="1"/>
        </dgm:presLayoutVars>
      </dgm:prSet>
      <dgm:spPr/>
    </dgm:pt>
    <dgm:pt modelId="{E93696B0-CFFA-43D4-BC21-6B9897E63CFA}" type="pres">
      <dgm:prSet presAssocID="{D89D3F32-DF82-4856-B68F-9384862BD4E8}" presName="sibTrans" presStyleCnt="0"/>
      <dgm:spPr/>
    </dgm:pt>
    <dgm:pt modelId="{B0B5432A-C7EA-4A29-A17E-4922E8493B6E}" type="pres">
      <dgm:prSet presAssocID="{BD1E1694-434B-4DB7-840D-BE192E138309}" presName="compNode" presStyleCnt="0"/>
      <dgm:spPr/>
    </dgm:pt>
    <dgm:pt modelId="{EDBDB242-A25B-4EA2-B1DF-7CDC344ADA85}" type="pres">
      <dgm:prSet presAssocID="{BD1E1694-434B-4DB7-840D-BE192E138309}" presName="iconBgRect" presStyleLbl="bgShp" presStyleIdx="3" presStyleCnt="5"/>
      <dgm:spPr/>
    </dgm:pt>
    <dgm:pt modelId="{C50F2884-1DBD-4433-AB6D-7C9CBFF3C0D6}" type="pres">
      <dgm:prSet presAssocID="{BD1E1694-434B-4DB7-840D-BE192E13830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Research"/>
        </a:ext>
      </dgm:extLst>
    </dgm:pt>
    <dgm:pt modelId="{03EDE907-5076-4F74-A6C5-9C43E5C0DF01}" type="pres">
      <dgm:prSet presAssocID="{BD1E1694-434B-4DB7-840D-BE192E138309}" presName="spaceRect" presStyleCnt="0"/>
      <dgm:spPr/>
    </dgm:pt>
    <dgm:pt modelId="{F89BCF1B-28EE-4645-952C-B18885C7D0CA}" type="pres">
      <dgm:prSet presAssocID="{BD1E1694-434B-4DB7-840D-BE192E138309}" presName="textRect" presStyleLbl="revTx" presStyleIdx="3" presStyleCnt="5">
        <dgm:presLayoutVars>
          <dgm:chMax val="1"/>
          <dgm:chPref val="1"/>
        </dgm:presLayoutVars>
      </dgm:prSet>
      <dgm:spPr/>
    </dgm:pt>
    <dgm:pt modelId="{0C719198-5CAD-4A7D-8BA0-2EB04C9B2B99}" type="pres">
      <dgm:prSet presAssocID="{912B63B0-6ECE-4DEB-AAF2-036FCD9032A2}" presName="sibTrans" presStyleCnt="0"/>
      <dgm:spPr/>
    </dgm:pt>
    <dgm:pt modelId="{F4D01BBF-513E-448C-9DE5-515A8E6FDF98}" type="pres">
      <dgm:prSet presAssocID="{34388834-C3F7-465F-8F48-423266E2BACB}" presName="compNode" presStyleCnt="0"/>
      <dgm:spPr/>
    </dgm:pt>
    <dgm:pt modelId="{31004C8A-BA65-49E5-BE67-4ADB73BE8AF9}" type="pres">
      <dgm:prSet presAssocID="{34388834-C3F7-465F-8F48-423266E2BACB}" presName="iconBgRect" presStyleLbl="bgShp" presStyleIdx="4" presStyleCnt="5"/>
      <dgm:spPr/>
    </dgm:pt>
    <dgm:pt modelId="{6B50EC98-0669-4D23-BDB0-A97EDE9ADB12}" type="pres">
      <dgm:prSet presAssocID="{34388834-C3F7-465F-8F48-423266E2BACB}" presName="iconRect" presStyleLbl="node1" presStyleIdx="4" presStyleCnt="5"/>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obot"/>
        </a:ext>
      </dgm:extLst>
    </dgm:pt>
    <dgm:pt modelId="{AFCA59D2-B5D4-40C2-B4AE-73935DB6036F}" type="pres">
      <dgm:prSet presAssocID="{34388834-C3F7-465F-8F48-423266E2BACB}" presName="spaceRect" presStyleCnt="0"/>
      <dgm:spPr/>
    </dgm:pt>
    <dgm:pt modelId="{74E74986-5FD3-4058-9652-7406537DA1DA}" type="pres">
      <dgm:prSet presAssocID="{34388834-C3F7-465F-8F48-423266E2BACB}" presName="textRect" presStyleLbl="revTx" presStyleIdx="4" presStyleCnt="5">
        <dgm:presLayoutVars>
          <dgm:chMax val="1"/>
          <dgm:chPref val="1"/>
        </dgm:presLayoutVars>
      </dgm:prSet>
      <dgm:spPr/>
    </dgm:pt>
  </dgm:ptLst>
  <dgm:cxnLst>
    <dgm:cxn modelId="{5DB72414-F508-4AE5-85CD-230980252758}" srcId="{C1322E4A-ADA1-431A-9790-A5CB21114FCC}" destId="{18836412-1C0C-4B9D-A584-5E15E63333A2}" srcOrd="2" destOrd="0" parTransId="{841A296A-5E84-43B1-9802-E1EC511E920E}" sibTransId="{D89D3F32-DF82-4856-B68F-9384862BD4E8}"/>
    <dgm:cxn modelId="{E5798529-26A9-4803-AA48-E0B85C472592}" srcId="{C1322E4A-ADA1-431A-9790-A5CB21114FCC}" destId="{13B07A60-3F2F-43D6-BCF6-7A5B3F77B51F}" srcOrd="0" destOrd="0" parTransId="{D6796372-DC1C-40D8-AB19-76E44277A565}" sibTransId="{FC562BEE-8132-4A39-906F-B6FF16FEAEB3}"/>
    <dgm:cxn modelId="{BBA1762A-558E-4E60-AAC1-016446CB1FAF}" type="presOf" srcId="{5CE53AC2-4332-4F07-9B08-5F21A4AF97C1}" destId="{74B63C1F-8B38-40C7-AE96-0787729AC22B}" srcOrd="0" destOrd="0" presId="urn:microsoft.com/office/officeart/2018/5/layout/IconCircleLabelList"/>
    <dgm:cxn modelId="{379AF75E-5E26-4573-96E3-C8A2AB73CA55}" type="presOf" srcId="{BD1E1694-434B-4DB7-840D-BE192E138309}" destId="{F89BCF1B-28EE-4645-952C-B18885C7D0CA}" srcOrd="0" destOrd="0" presId="urn:microsoft.com/office/officeart/2018/5/layout/IconCircleLabelList"/>
    <dgm:cxn modelId="{17E9C96E-8229-4CCD-94FC-EA2E4E58BCCB}" type="presOf" srcId="{18836412-1C0C-4B9D-A584-5E15E63333A2}" destId="{B31918A9-5F3E-4BAF-8A25-181A2D7CA6CE}" srcOrd="0" destOrd="0" presId="urn:microsoft.com/office/officeart/2018/5/layout/IconCircleLabelList"/>
    <dgm:cxn modelId="{4D66954F-8264-4DDF-8FA0-F824EB9F4FCF}" srcId="{C1322E4A-ADA1-431A-9790-A5CB21114FCC}" destId="{BD1E1694-434B-4DB7-840D-BE192E138309}" srcOrd="3" destOrd="0" parTransId="{EF0403D0-6D23-4057-9145-1900785EDA8C}" sibTransId="{912B63B0-6ECE-4DEB-AAF2-036FCD9032A2}"/>
    <dgm:cxn modelId="{7CAB7574-FD3C-4879-B15A-39CA42DC0B14}" srcId="{C1322E4A-ADA1-431A-9790-A5CB21114FCC}" destId="{34388834-C3F7-465F-8F48-423266E2BACB}" srcOrd="4" destOrd="0" parTransId="{42BDAB3C-86D4-41E3-968B-D2712DB634E8}" sibTransId="{7A2E1B66-A941-4CD2-A759-C5DB1A9E6879}"/>
    <dgm:cxn modelId="{07B63D56-9A4E-46AA-AAA6-03709AF2C3A6}" srcId="{C1322E4A-ADA1-431A-9790-A5CB21114FCC}" destId="{5CE53AC2-4332-4F07-9B08-5F21A4AF97C1}" srcOrd="1" destOrd="0" parTransId="{DB6CB4E5-2671-4375-8B63-F1F49344E297}" sibTransId="{9E21F53A-A7FE-47F9-B1D9-A3333941180A}"/>
    <dgm:cxn modelId="{61F78184-F35A-4932-893F-16CFFA644F1A}" type="presOf" srcId="{13B07A60-3F2F-43D6-BCF6-7A5B3F77B51F}" destId="{A28F96DA-598C-4C62-AF02-DB2CAC9278CD}" srcOrd="0" destOrd="0" presId="urn:microsoft.com/office/officeart/2018/5/layout/IconCircleLabelList"/>
    <dgm:cxn modelId="{8DAD5DF1-C0BD-4006-8410-A330949B7D7A}" type="presOf" srcId="{C1322E4A-ADA1-431A-9790-A5CB21114FCC}" destId="{BEE5FD85-5877-48AF-80DD-270C6D0CA9BE}" srcOrd="0" destOrd="0" presId="urn:microsoft.com/office/officeart/2018/5/layout/IconCircleLabelList"/>
    <dgm:cxn modelId="{4BE880FD-4861-419E-BA8B-54BEBA101CD2}" type="presOf" srcId="{34388834-C3F7-465F-8F48-423266E2BACB}" destId="{74E74986-5FD3-4058-9652-7406537DA1DA}" srcOrd="0" destOrd="0" presId="urn:microsoft.com/office/officeart/2018/5/layout/IconCircleLabelList"/>
    <dgm:cxn modelId="{F3DCD797-A9D4-49B4-A2F2-3EDC1F269787}" type="presParOf" srcId="{BEE5FD85-5877-48AF-80DD-270C6D0CA9BE}" destId="{CF4EEDB9-E7A0-4AA3-BDE2-47EB18D88C30}" srcOrd="0" destOrd="0" presId="urn:microsoft.com/office/officeart/2018/5/layout/IconCircleLabelList"/>
    <dgm:cxn modelId="{84D3E29C-EF24-43A3-8511-46630B5C9CE8}" type="presParOf" srcId="{CF4EEDB9-E7A0-4AA3-BDE2-47EB18D88C30}" destId="{F32EC0A5-E41C-4959-AF32-589343C924D2}" srcOrd="0" destOrd="0" presId="urn:microsoft.com/office/officeart/2018/5/layout/IconCircleLabelList"/>
    <dgm:cxn modelId="{A5E7A4D0-777D-40D0-925F-B0452C05157C}" type="presParOf" srcId="{CF4EEDB9-E7A0-4AA3-BDE2-47EB18D88C30}" destId="{8F5886DB-25DC-46AC-B08F-6FBA2C3083C0}" srcOrd="1" destOrd="0" presId="urn:microsoft.com/office/officeart/2018/5/layout/IconCircleLabelList"/>
    <dgm:cxn modelId="{84BE489E-FA5E-41F9-9849-418A7A817A44}" type="presParOf" srcId="{CF4EEDB9-E7A0-4AA3-BDE2-47EB18D88C30}" destId="{CD55AD47-AA43-4940-9BD8-15CEE407F2AA}" srcOrd="2" destOrd="0" presId="urn:microsoft.com/office/officeart/2018/5/layout/IconCircleLabelList"/>
    <dgm:cxn modelId="{B3D01770-A911-402E-A711-8AB11429785D}" type="presParOf" srcId="{CF4EEDB9-E7A0-4AA3-BDE2-47EB18D88C30}" destId="{A28F96DA-598C-4C62-AF02-DB2CAC9278CD}" srcOrd="3" destOrd="0" presId="urn:microsoft.com/office/officeart/2018/5/layout/IconCircleLabelList"/>
    <dgm:cxn modelId="{C8BB4716-F104-41ED-9C60-5E0C77E7C1F6}" type="presParOf" srcId="{BEE5FD85-5877-48AF-80DD-270C6D0CA9BE}" destId="{555959D1-40A5-4C96-9CE9-093A996B7177}" srcOrd="1" destOrd="0" presId="urn:microsoft.com/office/officeart/2018/5/layout/IconCircleLabelList"/>
    <dgm:cxn modelId="{43771D10-85C3-4E6E-A07B-A6877588D334}" type="presParOf" srcId="{BEE5FD85-5877-48AF-80DD-270C6D0CA9BE}" destId="{7CDAA3C4-8F71-4400-9E9D-546594EF540E}" srcOrd="2" destOrd="0" presId="urn:microsoft.com/office/officeart/2018/5/layout/IconCircleLabelList"/>
    <dgm:cxn modelId="{B18D8AC1-0678-4D97-BBF3-1DE94C01EB14}" type="presParOf" srcId="{7CDAA3C4-8F71-4400-9E9D-546594EF540E}" destId="{00764F75-387A-463A-92B2-95FFDEAE51A3}" srcOrd="0" destOrd="0" presId="urn:microsoft.com/office/officeart/2018/5/layout/IconCircleLabelList"/>
    <dgm:cxn modelId="{D304C361-5B81-487F-A7F7-A49CA34FF2CA}" type="presParOf" srcId="{7CDAA3C4-8F71-4400-9E9D-546594EF540E}" destId="{8A4F23A3-33F2-4495-A913-C45ACE4EA155}" srcOrd="1" destOrd="0" presId="urn:microsoft.com/office/officeart/2018/5/layout/IconCircleLabelList"/>
    <dgm:cxn modelId="{5B1FDA6C-F9DF-47F2-84ED-D82F4ECF26C9}" type="presParOf" srcId="{7CDAA3C4-8F71-4400-9E9D-546594EF540E}" destId="{646BBA69-70F9-485C-A4D5-6A0726101C2D}" srcOrd="2" destOrd="0" presId="urn:microsoft.com/office/officeart/2018/5/layout/IconCircleLabelList"/>
    <dgm:cxn modelId="{ED3337F6-F317-4274-9E74-1BC1EBF860FC}" type="presParOf" srcId="{7CDAA3C4-8F71-4400-9E9D-546594EF540E}" destId="{74B63C1F-8B38-40C7-AE96-0787729AC22B}" srcOrd="3" destOrd="0" presId="urn:microsoft.com/office/officeart/2018/5/layout/IconCircleLabelList"/>
    <dgm:cxn modelId="{59233B11-4FD6-4361-BCCF-F915A5EBFEB9}" type="presParOf" srcId="{BEE5FD85-5877-48AF-80DD-270C6D0CA9BE}" destId="{3FF697F5-C90D-4540-9EEA-BADDF1544911}" srcOrd="3" destOrd="0" presId="urn:microsoft.com/office/officeart/2018/5/layout/IconCircleLabelList"/>
    <dgm:cxn modelId="{BAB0B994-6B50-4C5D-98AB-8D04A41B10B5}" type="presParOf" srcId="{BEE5FD85-5877-48AF-80DD-270C6D0CA9BE}" destId="{A9FC419A-556B-4F98-9290-0CFECBB507D4}" srcOrd="4" destOrd="0" presId="urn:microsoft.com/office/officeart/2018/5/layout/IconCircleLabelList"/>
    <dgm:cxn modelId="{FBB2625D-D657-4196-9DC4-FD841201D9FE}" type="presParOf" srcId="{A9FC419A-556B-4F98-9290-0CFECBB507D4}" destId="{0F15210E-FD0B-4ED1-AACB-736675DB8224}" srcOrd="0" destOrd="0" presId="urn:microsoft.com/office/officeart/2018/5/layout/IconCircleLabelList"/>
    <dgm:cxn modelId="{735669CE-68A8-49CF-8C7A-BACB9F018252}" type="presParOf" srcId="{A9FC419A-556B-4F98-9290-0CFECBB507D4}" destId="{B6E03CAE-7673-42ED-AB82-972C6E244A7C}" srcOrd="1" destOrd="0" presId="urn:microsoft.com/office/officeart/2018/5/layout/IconCircleLabelList"/>
    <dgm:cxn modelId="{38982801-58D5-4A97-A1F7-7CADD40C698F}" type="presParOf" srcId="{A9FC419A-556B-4F98-9290-0CFECBB507D4}" destId="{47EC1346-5688-4E8E-A4E5-00A3B8430DA1}" srcOrd="2" destOrd="0" presId="urn:microsoft.com/office/officeart/2018/5/layout/IconCircleLabelList"/>
    <dgm:cxn modelId="{C9943873-A894-4438-8531-3B9FE7D7BF80}" type="presParOf" srcId="{A9FC419A-556B-4F98-9290-0CFECBB507D4}" destId="{B31918A9-5F3E-4BAF-8A25-181A2D7CA6CE}" srcOrd="3" destOrd="0" presId="urn:microsoft.com/office/officeart/2018/5/layout/IconCircleLabelList"/>
    <dgm:cxn modelId="{4E11D8EC-ACA4-49F5-BD0F-6AE5F695F9D4}" type="presParOf" srcId="{BEE5FD85-5877-48AF-80DD-270C6D0CA9BE}" destId="{E93696B0-CFFA-43D4-BC21-6B9897E63CFA}" srcOrd="5" destOrd="0" presId="urn:microsoft.com/office/officeart/2018/5/layout/IconCircleLabelList"/>
    <dgm:cxn modelId="{10D4EC49-7246-4A00-AC92-6CCC980FFB78}" type="presParOf" srcId="{BEE5FD85-5877-48AF-80DD-270C6D0CA9BE}" destId="{B0B5432A-C7EA-4A29-A17E-4922E8493B6E}" srcOrd="6" destOrd="0" presId="urn:microsoft.com/office/officeart/2018/5/layout/IconCircleLabelList"/>
    <dgm:cxn modelId="{9FA4A22E-46E1-426D-BCFA-7BDEBA8CFB29}" type="presParOf" srcId="{B0B5432A-C7EA-4A29-A17E-4922E8493B6E}" destId="{EDBDB242-A25B-4EA2-B1DF-7CDC344ADA85}" srcOrd="0" destOrd="0" presId="urn:microsoft.com/office/officeart/2018/5/layout/IconCircleLabelList"/>
    <dgm:cxn modelId="{3249D33E-137F-46F5-BDF1-67F27CC2E841}" type="presParOf" srcId="{B0B5432A-C7EA-4A29-A17E-4922E8493B6E}" destId="{C50F2884-1DBD-4433-AB6D-7C9CBFF3C0D6}" srcOrd="1" destOrd="0" presId="urn:microsoft.com/office/officeart/2018/5/layout/IconCircleLabelList"/>
    <dgm:cxn modelId="{7BA8A4C9-0E0A-4474-ACB4-6DDE41D602FF}" type="presParOf" srcId="{B0B5432A-C7EA-4A29-A17E-4922E8493B6E}" destId="{03EDE907-5076-4F74-A6C5-9C43E5C0DF01}" srcOrd="2" destOrd="0" presId="urn:microsoft.com/office/officeart/2018/5/layout/IconCircleLabelList"/>
    <dgm:cxn modelId="{03E4ED21-C250-4E41-9C3D-33ECD31E70CD}" type="presParOf" srcId="{B0B5432A-C7EA-4A29-A17E-4922E8493B6E}" destId="{F89BCF1B-28EE-4645-952C-B18885C7D0CA}" srcOrd="3" destOrd="0" presId="urn:microsoft.com/office/officeart/2018/5/layout/IconCircleLabelList"/>
    <dgm:cxn modelId="{FA0C1FA3-87B7-4722-9638-9B67CBE3CC03}" type="presParOf" srcId="{BEE5FD85-5877-48AF-80DD-270C6D0CA9BE}" destId="{0C719198-5CAD-4A7D-8BA0-2EB04C9B2B99}" srcOrd="7" destOrd="0" presId="urn:microsoft.com/office/officeart/2018/5/layout/IconCircleLabelList"/>
    <dgm:cxn modelId="{49D5B451-F1B5-4061-BF80-919ED58D7D94}" type="presParOf" srcId="{BEE5FD85-5877-48AF-80DD-270C6D0CA9BE}" destId="{F4D01BBF-513E-448C-9DE5-515A8E6FDF98}" srcOrd="8" destOrd="0" presId="urn:microsoft.com/office/officeart/2018/5/layout/IconCircleLabelList"/>
    <dgm:cxn modelId="{61BCDF7B-178B-444C-8BAD-D03A230B83F2}" type="presParOf" srcId="{F4D01BBF-513E-448C-9DE5-515A8E6FDF98}" destId="{31004C8A-BA65-49E5-BE67-4ADB73BE8AF9}" srcOrd="0" destOrd="0" presId="urn:microsoft.com/office/officeart/2018/5/layout/IconCircleLabelList"/>
    <dgm:cxn modelId="{7CB78A50-76AA-416F-8C24-3922ED80B9C4}" type="presParOf" srcId="{F4D01BBF-513E-448C-9DE5-515A8E6FDF98}" destId="{6B50EC98-0669-4D23-BDB0-A97EDE9ADB12}" srcOrd="1" destOrd="0" presId="urn:microsoft.com/office/officeart/2018/5/layout/IconCircleLabelList"/>
    <dgm:cxn modelId="{A94DAFFE-CB80-4A4F-A456-B420BE2AF3B5}" type="presParOf" srcId="{F4D01BBF-513E-448C-9DE5-515A8E6FDF98}" destId="{AFCA59D2-B5D4-40C2-B4AE-73935DB6036F}" srcOrd="2" destOrd="0" presId="urn:microsoft.com/office/officeart/2018/5/layout/IconCircleLabelList"/>
    <dgm:cxn modelId="{08FDF0CE-5857-4493-BE46-A724531476DE}" type="presParOf" srcId="{F4D01BBF-513E-448C-9DE5-515A8E6FDF98}" destId="{74E74986-5FD3-4058-9652-7406537DA1D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2EC0A5-E41C-4959-AF32-589343C924D2}">
      <dsp:nvSpPr>
        <dsp:cNvPr id="0" name=""/>
        <dsp:cNvSpPr/>
      </dsp:nvSpPr>
      <dsp:spPr>
        <a:xfrm>
          <a:off x="610977" y="857"/>
          <a:ext cx="838511" cy="83851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5886DB-25DC-46AC-B08F-6FBA2C3083C0}">
      <dsp:nvSpPr>
        <dsp:cNvPr id="0" name=""/>
        <dsp:cNvSpPr/>
      </dsp:nvSpPr>
      <dsp:spPr>
        <a:xfrm>
          <a:off x="789677" y="179557"/>
          <a:ext cx="481113" cy="4811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8F96DA-598C-4C62-AF02-DB2CAC9278CD}">
      <dsp:nvSpPr>
        <dsp:cNvPr id="0" name=""/>
        <dsp:cNvSpPr/>
      </dsp:nvSpPr>
      <dsp:spPr>
        <a:xfrm>
          <a:off x="342929" y="1100545"/>
          <a:ext cx="1374609" cy="54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Nikunj Doshi : Project Manager</a:t>
          </a:r>
        </a:p>
      </dsp:txBody>
      <dsp:txXfrm>
        <a:off x="342929" y="1100545"/>
        <a:ext cx="1374609" cy="549843"/>
      </dsp:txXfrm>
    </dsp:sp>
    <dsp:sp modelId="{00764F75-387A-463A-92B2-95FFDEAE51A3}">
      <dsp:nvSpPr>
        <dsp:cNvPr id="0" name=""/>
        <dsp:cNvSpPr/>
      </dsp:nvSpPr>
      <dsp:spPr>
        <a:xfrm>
          <a:off x="2226143" y="857"/>
          <a:ext cx="838511" cy="83851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4F23A3-33F2-4495-A913-C45ACE4EA155}">
      <dsp:nvSpPr>
        <dsp:cNvPr id="0" name=""/>
        <dsp:cNvSpPr/>
      </dsp:nvSpPr>
      <dsp:spPr>
        <a:xfrm>
          <a:off x="2404843" y="179557"/>
          <a:ext cx="481113" cy="481113"/>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B63C1F-8B38-40C7-AE96-0787729AC22B}">
      <dsp:nvSpPr>
        <dsp:cNvPr id="0" name=""/>
        <dsp:cNvSpPr/>
      </dsp:nvSpPr>
      <dsp:spPr>
        <a:xfrm>
          <a:off x="1958095" y="1100545"/>
          <a:ext cx="1374609" cy="54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Yu Ren:</a:t>
          </a:r>
        </a:p>
        <a:p>
          <a:pPr marL="0" lvl="0" indent="0" algn="ctr" defTabSz="488950">
            <a:lnSpc>
              <a:spcPct val="90000"/>
            </a:lnSpc>
            <a:spcBef>
              <a:spcPct val="0"/>
            </a:spcBef>
            <a:spcAft>
              <a:spcPct val="35000"/>
            </a:spcAft>
            <a:buNone/>
            <a:defRPr cap="all"/>
          </a:pPr>
          <a:r>
            <a:rPr lang="en-US" sz="1100" kern="1200" dirty="0"/>
            <a:t>Data Engineer</a:t>
          </a:r>
        </a:p>
      </dsp:txBody>
      <dsp:txXfrm>
        <a:off x="1958095" y="1100545"/>
        <a:ext cx="1374609" cy="549843"/>
      </dsp:txXfrm>
    </dsp:sp>
    <dsp:sp modelId="{0F15210E-FD0B-4ED1-AACB-736675DB8224}">
      <dsp:nvSpPr>
        <dsp:cNvPr id="0" name=""/>
        <dsp:cNvSpPr/>
      </dsp:nvSpPr>
      <dsp:spPr>
        <a:xfrm>
          <a:off x="4001823" y="857"/>
          <a:ext cx="838511" cy="83851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E03CAE-7673-42ED-AB82-972C6E244A7C}">
      <dsp:nvSpPr>
        <dsp:cNvPr id="0" name=""/>
        <dsp:cNvSpPr/>
      </dsp:nvSpPr>
      <dsp:spPr>
        <a:xfrm>
          <a:off x="4180522" y="179557"/>
          <a:ext cx="481113" cy="4811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1918A9-5F3E-4BAF-8A25-181A2D7CA6CE}">
      <dsp:nvSpPr>
        <dsp:cNvPr id="0" name=""/>
        <dsp:cNvSpPr/>
      </dsp:nvSpPr>
      <dsp:spPr>
        <a:xfrm>
          <a:off x="3573261" y="1100545"/>
          <a:ext cx="1695635" cy="54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Navaneeta Naik: </a:t>
          </a:r>
        </a:p>
        <a:p>
          <a:pPr marL="0" lvl="0" indent="0" algn="ctr" defTabSz="488950">
            <a:lnSpc>
              <a:spcPct val="90000"/>
            </a:lnSpc>
            <a:spcBef>
              <a:spcPct val="0"/>
            </a:spcBef>
            <a:spcAft>
              <a:spcPct val="35000"/>
            </a:spcAft>
            <a:buNone/>
            <a:defRPr cap="all"/>
          </a:pPr>
          <a:r>
            <a:rPr lang="en-US" sz="1100" kern="1200" dirty="0"/>
            <a:t> QA &amp; Data Analyst</a:t>
          </a:r>
        </a:p>
      </dsp:txBody>
      <dsp:txXfrm>
        <a:off x="3573261" y="1100545"/>
        <a:ext cx="1695635" cy="549843"/>
      </dsp:txXfrm>
    </dsp:sp>
    <dsp:sp modelId="{EDBDB242-A25B-4EA2-B1DF-7CDC344ADA85}">
      <dsp:nvSpPr>
        <dsp:cNvPr id="0" name=""/>
        <dsp:cNvSpPr/>
      </dsp:nvSpPr>
      <dsp:spPr>
        <a:xfrm>
          <a:off x="5777502" y="857"/>
          <a:ext cx="838511" cy="83851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0F2884-1DBD-4433-AB6D-7C9CBFF3C0D6}">
      <dsp:nvSpPr>
        <dsp:cNvPr id="0" name=""/>
        <dsp:cNvSpPr/>
      </dsp:nvSpPr>
      <dsp:spPr>
        <a:xfrm>
          <a:off x="5956201" y="179557"/>
          <a:ext cx="481113" cy="4811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9BCF1B-28EE-4645-952C-B18885C7D0CA}">
      <dsp:nvSpPr>
        <dsp:cNvPr id="0" name=""/>
        <dsp:cNvSpPr/>
      </dsp:nvSpPr>
      <dsp:spPr>
        <a:xfrm>
          <a:off x="5509453" y="1100545"/>
          <a:ext cx="1374609" cy="54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KH :</a:t>
          </a:r>
        </a:p>
        <a:p>
          <a:pPr marL="0" lvl="0" indent="0" algn="ctr" defTabSz="488950">
            <a:lnSpc>
              <a:spcPct val="90000"/>
            </a:lnSpc>
            <a:spcBef>
              <a:spcPct val="0"/>
            </a:spcBef>
            <a:spcAft>
              <a:spcPct val="35000"/>
            </a:spcAft>
            <a:buNone/>
            <a:defRPr cap="all"/>
          </a:pPr>
          <a:r>
            <a:rPr lang="en-US" sz="1100" kern="1200" dirty="0"/>
            <a:t>End/ business User</a:t>
          </a:r>
        </a:p>
      </dsp:txBody>
      <dsp:txXfrm>
        <a:off x="5509453" y="1100545"/>
        <a:ext cx="1374609" cy="549843"/>
      </dsp:txXfrm>
    </dsp:sp>
    <dsp:sp modelId="{31004C8A-BA65-49E5-BE67-4ADB73BE8AF9}">
      <dsp:nvSpPr>
        <dsp:cNvPr id="0" name=""/>
        <dsp:cNvSpPr/>
      </dsp:nvSpPr>
      <dsp:spPr>
        <a:xfrm>
          <a:off x="7392668" y="857"/>
          <a:ext cx="838511" cy="83851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50EC98-0669-4D23-BDB0-A97EDE9ADB12}">
      <dsp:nvSpPr>
        <dsp:cNvPr id="0" name=""/>
        <dsp:cNvSpPr/>
      </dsp:nvSpPr>
      <dsp:spPr>
        <a:xfrm>
          <a:off x="7571367" y="179557"/>
          <a:ext cx="481113" cy="481113"/>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E74986-5FD3-4058-9652-7406537DA1DA}">
      <dsp:nvSpPr>
        <dsp:cNvPr id="0" name=""/>
        <dsp:cNvSpPr/>
      </dsp:nvSpPr>
      <dsp:spPr>
        <a:xfrm>
          <a:off x="7124619" y="1100545"/>
          <a:ext cx="1374609" cy="54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Vividha Singh :  </a:t>
          </a:r>
        </a:p>
        <a:p>
          <a:pPr marL="0" lvl="0" indent="0" algn="ctr" defTabSz="488950">
            <a:lnSpc>
              <a:spcPct val="90000"/>
            </a:lnSpc>
            <a:spcBef>
              <a:spcPct val="0"/>
            </a:spcBef>
            <a:spcAft>
              <a:spcPct val="35000"/>
            </a:spcAft>
            <a:buNone/>
            <a:defRPr cap="all"/>
          </a:pPr>
          <a:r>
            <a:rPr lang="en-US" sz="1100" kern="1200" dirty="0"/>
            <a:t>Sponsor</a:t>
          </a:r>
        </a:p>
      </dsp:txBody>
      <dsp:txXfrm>
        <a:off x="7124619" y="1100545"/>
        <a:ext cx="1374609" cy="549843"/>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F506F9-91AB-457B-A321-BA32DFC452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E71BC67-B9B6-41AE-BB4E-51234F2098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9C063D-436A-410C-A490-190D73BB5D3E}" type="datetimeFigureOut">
              <a:rPr lang="en-US" smtClean="0"/>
              <a:t>4/23/2021</a:t>
            </a:fld>
            <a:endParaRPr lang="en-US" dirty="0"/>
          </a:p>
        </p:txBody>
      </p:sp>
      <p:sp>
        <p:nvSpPr>
          <p:cNvPr id="4" name="Footer Placeholder 3">
            <a:extLst>
              <a:ext uri="{FF2B5EF4-FFF2-40B4-BE49-F238E27FC236}">
                <a16:creationId xmlns:a16="http://schemas.microsoft.com/office/drawing/2014/main" id="{A0E2BB79-F5ED-4C7F-A869-D9A323F2CA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40207CB-184F-4400-BBE4-E0B71DE062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28996C-DF1E-45F4-80FD-86472FDB10B8}" type="slidenum">
              <a:rPr lang="en-US" smtClean="0"/>
              <a:t>‹#›</a:t>
            </a:fld>
            <a:endParaRPr lang="en-US" dirty="0"/>
          </a:p>
        </p:txBody>
      </p:sp>
    </p:spTree>
    <p:extLst>
      <p:ext uri="{BB962C8B-B14F-4D97-AF65-F5344CB8AC3E}">
        <p14:creationId xmlns:p14="http://schemas.microsoft.com/office/powerpoint/2010/main" val="14016848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BDD7-4F37-46AB-9A13-BF4D77EDD71D}" type="datetimeFigureOut">
              <a:rPr lang="en-US" smtClean="0"/>
              <a:t>4/23/2021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8F48A-6110-47DA-8521-A1D1FFD22FEF}" type="slidenum">
              <a:rPr lang="en-US" smtClean="0"/>
              <a:t>‹#›</a:t>
            </a:fld>
            <a:endParaRPr lang="en-US" dirty="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atin typeface="Rockwell" panose="020606030202050204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4">
            <a:extLst>
              <a:ext uri="{FF2B5EF4-FFF2-40B4-BE49-F238E27FC236}">
                <a16:creationId xmlns:a16="http://schemas.microsoft.com/office/drawing/2014/main" id="{B2E7B543-5A3E-473C-961E-B87265D14049}"/>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pic>
        <p:nvPicPr>
          <p:cNvPr id="7" name="Picture 6">
            <a:extLst>
              <a:ext uri="{FF2B5EF4-FFF2-40B4-BE49-F238E27FC236}">
                <a16:creationId xmlns:a16="http://schemas.microsoft.com/office/drawing/2014/main" id="{AD6A2BB4-2A1A-403D-AA0F-A498F00AA857}"/>
              </a:ext>
            </a:extLst>
          </p:cNvPr>
          <p:cNvPicPr>
            <a:picLocks noChangeAspect="1"/>
          </p:cNvPicPr>
          <p:nvPr userDrawn="1"/>
        </p:nvPicPr>
        <p:blipFill>
          <a:blip r:embed="rId2"/>
          <a:stretch>
            <a:fillRect/>
          </a:stretch>
        </p:blipFill>
        <p:spPr>
          <a:xfrm>
            <a:off x="3989521" y="5356296"/>
            <a:ext cx="4466197" cy="758681"/>
          </a:xfrm>
          <a:prstGeom prst="rect">
            <a:avLst/>
          </a:prstGeom>
        </p:spPr>
      </p:pic>
    </p:spTree>
    <p:extLst>
      <p:ext uri="{BB962C8B-B14F-4D97-AF65-F5344CB8AC3E}">
        <p14:creationId xmlns:p14="http://schemas.microsoft.com/office/powerpoint/2010/main" val="3423020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map" descr="Map of North America">
            <a:extLst>
              <a:ext uri="{FF2B5EF4-FFF2-40B4-BE49-F238E27FC236}">
                <a16:creationId xmlns:a16="http://schemas.microsoft.com/office/drawing/2014/main" id="{0B992891-D8F4-4D2F-A296-17A253B7E656}"/>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a:p>
        </p:txBody>
      </p:sp>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atin typeface="Rockwell" panose="020606030202050204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4">
            <a:extLst>
              <a:ext uri="{FF2B5EF4-FFF2-40B4-BE49-F238E27FC236}">
                <a16:creationId xmlns:a16="http://schemas.microsoft.com/office/drawing/2014/main" id="{B2E7B543-5A3E-473C-961E-B87265D14049}"/>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pic>
        <p:nvPicPr>
          <p:cNvPr id="4" name="Picture 3">
            <a:extLst>
              <a:ext uri="{FF2B5EF4-FFF2-40B4-BE49-F238E27FC236}">
                <a16:creationId xmlns:a16="http://schemas.microsoft.com/office/drawing/2014/main" id="{5828A8F2-DE46-4A58-9B3B-9CFB4B13F60D}"/>
              </a:ext>
            </a:extLst>
          </p:cNvPr>
          <p:cNvPicPr>
            <a:picLocks noChangeAspect="1"/>
          </p:cNvPicPr>
          <p:nvPr userDrawn="1"/>
        </p:nvPicPr>
        <p:blipFill>
          <a:blip r:embed="rId2"/>
          <a:stretch>
            <a:fillRect/>
          </a:stretch>
        </p:blipFill>
        <p:spPr>
          <a:xfrm>
            <a:off x="3527703" y="181841"/>
            <a:ext cx="4466197" cy="758681"/>
          </a:xfrm>
          <a:prstGeom prst="rect">
            <a:avLst/>
          </a:prstGeom>
        </p:spPr>
      </p:pic>
    </p:spTree>
    <p:extLst>
      <p:ext uri="{BB962C8B-B14F-4D97-AF65-F5344CB8AC3E}">
        <p14:creationId xmlns:p14="http://schemas.microsoft.com/office/powerpoint/2010/main" val="128920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C3B76E0-F320-4543-A314-043E2CBBCBF6}"/>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5" name="Title Placeholder 1">
            <a:extLst>
              <a:ext uri="{FF2B5EF4-FFF2-40B4-BE49-F238E27FC236}">
                <a16:creationId xmlns:a16="http://schemas.microsoft.com/office/drawing/2014/main" id="{4571C2A6-2E5D-4330-9203-85859318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7">
            <a:extLst>
              <a:ext uri="{FF2B5EF4-FFF2-40B4-BE49-F238E27FC236}">
                <a16:creationId xmlns:a16="http://schemas.microsoft.com/office/drawing/2014/main" id="{6305FD26-196B-4143-8D68-41A3B563CB1A}"/>
              </a:ext>
            </a:extLst>
          </p:cNvPr>
          <p:cNvSpPr>
            <a:spLocks noGrp="1"/>
          </p:cNvSpPr>
          <p:nvPr>
            <p:ph sz="quarter" idx="10"/>
          </p:nvPr>
        </p:nvSpPr>
        <p:spPr>
          <a:xfrm>
            <a:off x="838200" y="1858294"/>
            <a:ext cx="10515599"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639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4D0D-3F69-4094-9417-DA26D5E05B2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A19369D-3BD5-4B2E-8728-D2E162FEE8C5}"/>
              </a:ext>
            </a:extLst>
          </p:cNvPr>
          <p:cNvSpPr>
            <a:spLocks noGrp="1"/>
          </p:cNvSpPr>
          <p:nvPr>
            <p:ph type="sldNum" sz="quarter" idx="10"/>
          </p:nvPr>
        </p:nvSpPr>
        <p:spPr/>
        <p:txBody>
          <a:bodyPr/>
          <a:lstStyle/>
          <a:p>
            <a:fld id="{ED6580AB-5C3C-4B4F-8E2A-8B7A0A8CE695}" type="slidenum">
              <a:rPr lang="en-US" smtClean="0"/>
              <a:t>‹#›</a:t>
            </a:fld>
            <a:endParaRPr lang="en-US" dirty="0"/>
          </a:p>
        </p:txBody>
      </p:sp>
      <p:sp>
        <p:nvSpPr>
          <p:cNvPr id="6" name="Content Placeholder 7">
            <a:extLst>
              <a:ext uri="{FF2B5EF4-FFF2-40B4-BE49-F238E27FC236}">
                <a16:creationId xmlns:a16="http://schemas.microsoft.com/office/drawing/2014/main" id="{61651759-299E-4F87-9EAB-F631D86F0800}"/>
              </a:ext>
            </a:extLst>
          </p:cNvPr>
          <p:cNvSpPr>
            <a:spLocks noGrp="1"/>
          </p:cNvSpPr>
          <p:nvPr>
            <p:ph sz="quarter" idx="11"/>
          </p:nvPr>
        </p:nvSpPr>
        <p:spPr>
          <a:xfrm>
            <a:off x="838200" y="2177935"/>
            <a:ext cx="10515599" cy="41491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5A372F20-D52C-4BFA-900C-8DD82E435308}"/>
              </a:ext>
            </a:extLst>
          </p:cNvPr>
          <p:cNvSpPr>
            <a:spLocks noGrp="1"/>
          </p:cNvSpPr>
          <p:nvPr>
            <p:ph type="body" sz="quarter" idx="12"/>
          </p:nvPr>
        </p:nvSpPr>
        <p:spPr>
          <a:xfrm>
            <a:off x="838200" y="1690688"/>
            <a:ext cx="10515598" cy="460866"/>
          </a:xfrm>
        </p:spPr>
        <p:txBody>
          <a:bodyPr>
            <a:noAutofit/>
          </a:bodyPr>
          <a:lstStyle>
            <a:lvl1pPr marL="228600" indent="-228600">
              <a:buFont typeface="Wingdings" panose="05000000000000000000" pitchFamily="2" charset="2"/>
              <a:buChar char=""/>
              <a:defRPr sz="1800"/>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3402138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C3B76E0-F320-4543-A314-043E2CBBCBF6}"/>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5" name="Title Placeholder 1">
            <a:extLst>
              <a:ext uri="{FF2B5EF4-FFF2-40B4-BE49-F238E27FC236}">
                <a16:creationId xmlns:a16="http://schemas.microsoft.com/office/drawing/2014/main" id="{4571C2A6-2E5D-4330-9203-85859318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7">
            <a:extLst>
              <a:ext uri="{FF2B5EF4-FFF2-40B4-BE49-F238E27FC236}">
                <a16:creationId xmlns:a16="http://schemas.microsoft.com/office/drawing/2014/main" id="{6305FD26-196B-4143-8D68-41A3B563CB1A}"/>
              </a:ext>
            </a:extLst>
          </p:cNvPr>
          <p:cNvSpPr>
            <a:spLocks noGrp="1"/>
          </p:cNvSpPr>
          <p:nvPr>
            <p:ph sz="quarter" idx="10"/>
          </p:nvPr>
        </p:nvSpPr>
        <p:spPr>
          <a:xfrm>
            <a:off x="838201" y="1858294"/>
            <a:ext cx="5120148"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423D6864-9D57-44B2-9E9D-D42172C5576C}"/>
              </a:ext>
            </a:extLst>
          </p:cNvPr>
          <p:cNvSpPr>
            <a:spLocks noGrp="1"/>
          </p:cNvSpPr>
          <p:nvPr>
            <p:ph sz="quarter" idx="11"/>
          </p:nvPr>
        </p:nvSpPr>
        <p:spPr>
          <a:xfrm>
            <a:off x="6233159" y="1858294"/>
            <a:ext cx="5120640"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F753DD7A-DC0B-43BB-A7E2-30E832B4B323}"/>
              </a:ext>
            </a:extLst>
          </p:cNvPr>
          <p:cNvPicPr>
            <a:picLocks noChangeAspect="1"/>
          </p:cNvPicPr>
          <p:nvPr userDrawn="1"/>
        </p:nvPicPr>
        <p:blipFill>
          <a:blip r:embed="rId2"/>
          <a:stretch>
            <a:fillRect/>
          </a:stretch>
        </p:blipFill>
        <p:spPr>
          <a:xfrm>
            <a:off x="9265920" y="805520"/>
            <a:ext cx="2743200" cy="465993"/>
          </a:xfrm>
          <a:prstGeom prst="rect">
            <a:avLst/>
          </a:prstGeom>
        </p:spPr>
      </p:pic>
    </p:spTree>
    <p:extLst>
      <p:ext uri="{BB962C8B-B14F-4D97-AF65-F5344CB8AC3E}">
        <p14:creationId xmlns:p14="http://schemas.microsoft.com/office/powerpoint/2010/main" val="3616940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638D4CEB-FD69-4396-A6BA-C655570DDF1E}"/>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3" name="Title 1">
            <a:extLst>
              <a:ext uri="{FF2B5EF4-FFF2-40B4-BE49-F238E27FC236}">
                <a16:creationId xmlns:a16="http://schemas.microsoft.com/office/drawing/2014/main" id="{3B63FC83-D40D-4EB3-BCAB-23F670C2C66E}"/>
              </a:ext>
            </a:extLst>
          </p:cNvPr>
          <p:cNvSpPr>
            <a:spLocks noGrp="1"/>
          </p:cNvSpPr>
          <p:nvPr>
            <p:ph type="title"/>
          </p:nvPr>
        </p:nvSpPr>
        <p:spPr>
          <a:xfrm>
            <a:off x="838200" y="3152001"/>
            <a:ext cx="10515600" cy="553998"/>
          </a:xfrm>
        </p:spPr>
        <p:txBody>
          <a:bodyPr wrap="square" lIns="0" tIns="0" rIns="0" bIns="0" anchor="t">
            <a:spAutoFit/>
          </a:bodyPr>
          <a:lstStyle>
            <a:lvl1pPr algn="ctr">
              <a:defRPr sz="4000" cap="all" baseline="0">
                <a:solidFill>
                  <a:schemeClr val="tx1">
                    <a:lumMod val="75000"/>
                    <a:lumOff val="25000"/>
                  </a:schemeClr>
                </a:solidFill>
              </a:defRPr>
            </a:lvl1pPr>
          </a:lstStyle>
          <a:p>
            <a:r>
              <a:rPr lang="en-US" dirty="0"/>
              <a:t>Click to edit Master title style</a:t>
            </a:r>
          </a:p>
        </p:txBody>
      </p:sp>
      <p:pic>
        <p:nvPicPr>
          <p:cNvPr id="5" name="Picture 4">
            <a:extLst>
              <a:ext uri="{FF2B5EF4-FFF2-40B4-BE49-F238E27FC236}">
                <a16:creationId xmlns:a16="http://schemas.microsoft.com/office/drawing/2014/main" id="{8FE55F5D-0DC5-4475-8E1F-94C145F9F710}"/>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3119130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AF493024-C769-4FDF-A059-D11C858CBE67}"/>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pic>
        <p:nvPicPr>
          <p:cNvPr id="4" name="Picture 3">
            <a:extLst>
              <a:ext uri="{FF2B5EF4-FFF2-40B4-BE49-F238E27FC236}">
                <a16:creationId xmlns:a16="http://schemas.microsoft.com/office/drawing/2014/main" id="{3A403A7E-2049-4512-8649-E632C5246A65}"/>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1063432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6353-E8F9-441E-8283-E42B7C260EE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E3B8B8-1924-4C24-A8B1-6C4B5136D15C}"/>
              </a:ext>
            </a:extLst>
          </p:cNvPr>
          <p:cNvSpPr>
            <a:spLocks noGrp="1"/>
          </p:cNvSpPr>
          <p:nvPr>
            <p:ph type="sldNum" sz="quarter" idx="10"/>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99739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6" name="map" descr="Map of North America">
            <a:extLst>
              <a:ext uri="{FF2B5EF4-FFF2-40B4-BE49-F238E27FC236}">
                <a16:creationId xmlns:a16="http://schemas.microsoft.com/office/drawing/2014/main" id="{3B5B12E9-B8CD-4B3E-A443-837BA35F9D1D}"/>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a:p>
        </p:txBody>
      </p:sp>
      <p:sp>
        <p:nvSpPr>
          <p:cNvPr id="3" name="Slide Number Placeholder 4">
            <a:extLst>
              <a:ext uri="{FF2B5EF4-FFF2-40B4-BE49-F238E27FC236}">
                <a16:creationId xmlns:a16="http://schemas.microsoft.com/office/drawing/2014/main" id="{AF493024-C769-4FDF-A059-D11C858CBE67}"/>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pic>
        <p:nvPicPr>
          <p:cNvPr id="7" name="Picture 6">
            <a:extLst>
              <a:ext uri="{FF2B5EF4-FFF2-40B4-BE49-F238E27FC236}">
                <a16:creationId xmlns:a16="http://schemas.microsoft.com/office/drawing/2014/main" id="{CC778E25-5C11-4D46-889E-36342A4B784C}"/>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3149640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6E36CC24-39C6-458F-BD13-EA8A32E4EADF}"/>
              </a:ext>
            </a:extLst>
          </p:cNvPr>
          <p:cNvSpPr/>
          <p:nvPr/>
        </p:nvSpPr>
        <p:spPr>
          <a:xfrm>
            <a:off x="0" y="6419800"/>
            <a:ext cx="1026318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D13D02-DAEA-4A5E-9C44-6EAB87B6B344}"/>
              </a:ext>
            </a:extLst>
          </p:cNvPr>
          <p:cNvSpPr/>
          <p:nvPr/>
        </p:nvSpPr>
        <p:spPr>
          <a:xfrm>
            <a:off x="11824884" y="6419800"/>
            <a:ext cx="367116"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sign&#10;&#10;Description generated with high confidence">
            <a:extLst>
              <a:ext uri="{FF2B5EF4-FFF2-40B4-BE49-F238E27FC236}">
                <a16:creationId xmlns:a16="http://schemas.microsoft.com/office/drawing/2014/main" id="{4325B3D1-6483-4097-B51A-50E2B95CDB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69486" y="6328360"/>
            <a:ext cx="549100" cy="548640"/>
          </a:xfrm>
          <a:prstGeom prst="rect">
            <a:avLst/>
          </a:prstGeom>
        </p:spPr>
      </p:pic>
      <p:sp>
        <p:nvSpPr>
          <p:cNvPr id="13" name="Slide Number Placeholder 4">
            <a:extLst>
              <a:ext uri="{FF2B5EF4-FFF2-40B4-BE49-F238E27FC236}">
                <a16:creationId xmlns:a16="http://schemas.microsoft.com/office/drawing/2014/main" id="{CBA16ED7-719D-4676-887A-57FEB640698F}"/>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sp>
        <p:nvSpPr>
          <p:cNvPr id="4" name="Rectangle 3">
            <a:extLst>
              <a:ext uri="{FF2B5EF4-FFF2-40B4-BE49-F238E27FC236}">
                <a16:creationId xmlns:a16="http://schemas.microsoft.com/office/drawing/2014/main" id="{6E685D0F-4ABD-4469-A80E-51B057EA058C}"/>
              </a:ext>
            </a:extLst>
          </p:cNvPr>
          <p:cNvSpPr/>
          <p:nvPr userDrawn="1"/>
        </p:nvSpPr>
        <p:spPr>
          <a:xfrm>
            <a:off x="0" y="6455666"/>
            <a:ext cx="2771913" cy="261610"/>
          </a:xfrm>
          <a:prstGeom prst="rect">
            <a:avLst/>
          </a:prstGeom>
        </p:spPr>
        <p:txBody>
          <a:bodyPr wrap="none">
            <a:spAutoFit/>
          </a:bodyPr>
          <a:lstStyle/>
          <a:p>
            <a:pPr>
              <a:defRPr/>
            </a:pPr>
            <a:r>
              <a:rPr lang="en-US" sz="1100" dirty="0">
                <a:solidFill>
                  <a:schemeClr val="bg1"/>
                </a:solidFill>
              </a:rPr>
              <a:t>Big Data Architecture &amp; Governance  - 2020</a:t>
            </a:r>
          </a:p>
        </p:txBody>
      </p:sp>
    </p:spTree>
    <p:extLst>
      <p:ext uri="{BB962C8B-B14F-4D97-AF65-F5344CB8AC3E}">
        <p14:creationId xmlns:p14="http://schemas.microsoft.com/office/powerpoint/2010/main" val="761353922"/>
      </p:ext>
    </p:extLst>
  </p:cSld>
  <p:clrMap bg1="lt1" tx1="dk1" bg2="lt2" tx2="dk2" accent1="accent1" accent2="accent2" accent3="accent3" accent4="accent4" accent5="accent5" accent6="accent6" hlink="hlink" folHlink="folHlink"/>
  <p:sldLayoutIdLst>
    <p:sldLayoutId id="2147483682" r:id="rId1"/>
    <p:sldLayoutId id="2147483700" r:id="rId2"/>
    <p:sldLayoutId id="2147483686" r:id="rId3"/>
    <p:sldLayoutId id="2147483701" r:id="rId4"/>
    <p:sldLayoutId id="2147483683" r:id="rId5"/>
    <p:sldLayoutId id="2147483684" r:id="rId6"/>
    <p:sldLayoutId id="2147483685" r:id="rId7"/>
    <p:sldLayoutId id="2147483702" r:id="rId8"/>
    <p:sldLayoutId id="2147483699" r:id="rId9"/>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000" b="0" kern="1200">
          <a:solidFill>
            <a:schemeClr val="tx1"/>
          </a:solidFill>
          <a:latin typeface="Rockwell" panose="02060603020205020403" pitchFamily="18" charset="0"/>
          <a:ea typeface="Roboto" panose="02000000000000000000" pitchFamily="2" charset="0"/>
          <a:cs typeface="Raav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 Id="rId5" Type="http://schemas.openxmlformats.org/officeDocument/2006/relationships/image" Target="../media/image24.jpe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3F55D-047D-45DE-BBFC-7EC44D2B6AF0}"/>
              </a:ext>
            </a:extLst>
          </p:cNvPr>
          <p:cNvSpPr>
            <a:spLocks noGrp="1"/>
          </p:cNvSpPr>
          <p:nvPr>
            <p:ph type="ctrTitle"/>
          </p:nvPr>
        </p:nvSpPr>
        <p:spPr/>
        <p:txBody>
          <a:bodyPr/>
          <a:lstStyle/>
          <a:p>
            <a:r>
              <a:rPr lang="en-US" dirty="0"/>
              <a:t>Big Data Architecture and Governance</a:t>
            </a:r>
          </a:p>
        </p:txBody>
      </p:sp>
      <p:sp>
        <p:nvSpPr>
          <p:cNvPr id="3" name="Subtitle 2">
            <a:extLst>
              <a:ext uri="{FF2B5EF4-FFF2-40B4-BE49-F238E27FC236}">
                <a16:creationId xmlns:a16="http://schemas.microsoft.com/office/drawing/2014/main" id="{0C5C01F6-07D4-4756-B831-8EDF485A9AF9}"/>
              </a:ext>
            </a:extLst>
          </p:cNvPr>
          <p:cNvSpPr>
            <a:spLocks noGrp="1"/>
          </p:cNvSpPr>
          <p:nvPr>
            <p:ph type="subTitle" idx="1"/>
          </p:nvPr>
        </p:nvSpPr>
        <p:spPr/>
        <p:txBody>
          <a:bodyPr>
            <a:normAutofit/>
          </a:bodyPr>
          <a:lstStyle/>
          <a:p>
            <a:endParaRPr lang="en-US" dirty="0"/>
          </a:p>
          <a:p>
            <a:r>
              <a:rPr lang="en-US" dirty="0"/>
              <a:t>Group Project | COVID 19 Infection Data</a:t>
            </a:r>
          </a:p>
          <a:p>
            <a:r>
              <a:rPr lang="en-US" sz="2000" dirty="0"/>
              <a:t>Navaneeta Naik | Nikunj Doshi | Yu Ren</a:t>
            </a:r>
          </a:p>
        </p:txBody>
      </p:sp>
    </p:spTree>
    <p:extLst>
      <p:ext uri="{BB962C8B-B14F-4D97-AF65-F5344CB8AC3E}">
        <p14:creationId xmlns:p14="http://schemas.microsoft.com/office/powerpoint/2010/main" val="3751046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6B914-0028-4C1E-971D-A7948A6C381F}"/>
              </a:ext>
            </a:extLst>
          </p:cNvPr>
          <p:cNvSpPr>
            <a:spLocks noGrp="1"/>
          </p:cNvSpPr>
          <p:nvPr>
            <p:ph type="title"/>
          </p:nvPr>
        </p:nvSpPr>
        <p:spPr/>
        <p:txBody>
          <a:bodyPr/>
          <a:lstStyle/>
          <a:p>
            <a:r>
              <a:rPr lang="en-US" dirty="0"/>
              <a:t>Data Wrangling - Python</a:t>
            </a:r>
          </a:p>
        </p:txBody>
      </p:sp>
      <p:sp>
        <p:nvSpPr>
          <p:cNvPr id="3" name="Content Placeholder 2">
            <a:extLst>
              <a:ext uri="{FF2B5EF4-FFF2-40B4-BE49-F238E27FC236}">
                <a16:creationId xmlns:a16="http://schemas.microsoft.com/office/drawing/2014/main" id="{54811F20-3BAE-4A55-81AA-8E73EC8A9CB0}"/>
              </a:ext>
            </a:extLst>
          </p:cNvPr>
          <p:cNvSpPr>
            <a:spLocks noGrp="1"/>
          </p:cNvSpPr>
          <p:nvPr>
            <p:ph sz="quarter" idx="10"/>
          </p:nvPr>
        </p:nvSpPr>
        <p:spPr>
          <a:xfrm>
            <a:off x="838201" y="1858294"/>
            <a:ext cx="4142172" cy="4240665"/>
          </a:xfrm>
        </p:spPr>
        <p:txBody>
          <a:bodyPr/>
          <a:lstStyle/>
          <a:p>
            <a:r>
              <a:rPr lang="en-US" sz="1800" dirty="0"/>
              <a:t>Data wrangling is the process of transforming data to make it more appropriate and valuable to be used in analytics</a:t>
            </a:r>
          </a:p>
          <a:p>
            <a:r>
              <a:rPr lang="en-US" sz="1800" dirty="0"/>
              <a:t>For analytics purpose, we created new columns </a:t>
            </a:r>
            <a:r>
              <a:rPr lang="en-US" sz="1800" dirty="0" err="1"/>
              <a:t>Observation_month</a:t>
            </a:r>
            <a:r>
              <a:rPr lang="en-US" sz="1800" dirty="0"/>
              <a:t> &amp; </a:t>
            </a:r>
            <a:r>
              <a:rPr lang="en-US" sz="1800" dirty="0" err="1"/>
              <a:t>Observation_year</a:t>
            </a:r>
            <a:r>
              <a:rPr lang="en-US" sz="1800" dirty="0"/>
              <a:t> from </a:t>
            </a:r>
            <a:r>
              <a:rPr lang="en-US" sz="1800" dirty="0" err="1"/>
              <a:t>ObservationDate</a:t>
            </a:r>
            <a:r>
              <a:rPr lang="en-US" sz="1800" dirty="0"/>
              <a:t> and created </a:t>
            </a:r>
            <a:r>
              <a:rPr lang="en-US" sz="1800" dirty="0" err="1"/>
              <a:t>LastUpdate_month</a:t>
            </a:r>
            <a:r>
              <a:rPr lang="en-US" sz="1800" dirty="0"/>
              <a:t> &amp; </a:t>
            </a:r>
            <a:r>
              <a:rPr lang="en-US" sz="1800" dirty="0" err="1"/>
              <a:t>LastUpdate_year</a:t>
            </a:r>
            <a:r>
              <a:rPr lang="en-US" sz="1800" dirty="0"/>
              <a:t> from </a:t>
            </a:r>
            <a:r>
              <a:rPr lang="en-US" sz="1800" dirty="0" err="1"/>
              <a:t>LastUpdate</a:t>
            </a:r>
            <a:endParaRPr lang="en-US" sz="1800" dirty="0"/>
          </a:p>
          <a:p>
            <a:r>
              <a:rPr lang="en-US" sz="1800" dirty="0"/>
              <a:t>Two additional columns were created </a:t>
            </a:r>
            <a:r>
              <a:rPr lang="en-US" sz="1800" dirty="0" err="1"/>
              <a:t>ProvinceID</a:t>
            </a:r>
            <a:r>
              <a:rPr lang="en-US" sz="1800" dirty="0"/>
              <a:t>, </a:t>
            </a:r>
            <a:r>
              <a:rPr lang="en-US" sz="1800" dirty="0" err="1"/>
              <a:t>Country_Id</a:t>
            </a:r>
            <a:r>
              <a:rPr lang="en-US" sz="1800" dirty="0"/>
              <a:t> to identify distinct countries and provinces within those countries</a:t>
            </a:r>
          </a:p>
          <a:p>
            <a:pPr marL="0" indent="0">
              <a:buNone/>
            </a:pPr>
            <a:endParaRPr lang="en-US" dirty="0"/>
          </a:p>
          <a:p>
            <a:endParaRPr lang="en-US" dirty="0"/>
          </a:p>
        </p:txBody>
      </p:sp>
      <p:sp>
        <p:nvSpPr>
          <p:cNvPr id="4" name="Content Placeholder 3">
            <a:extLst>
              <a:ext uri="{FF2B5EF4-FFF2-40B4-BE49-F238E27FC236}">
                <a16:creationId xmlns:a16="http://schemas.microsoft.com/office/drawing/2014/main" id="{936BC1D0-B9BB-499E-8B5B-104765BCA3A9}"/>
              </a:ext>
            </a:extLst>
          </p:cNvPr>
          <p:cNvSpPr>
            <a:spLocks noGrp="1"/>
          </p:cNvSpPr>
          <p:nvPr>
            <p:ph sz="quarter" idx="11"/>
          </p:nvPr>
        </p:nvSpPr>
        <p:spPr/>
        <p:txBody>
          <a:bodyPr/>
          <a:lstStyle/>
          <a:p>
            <a:pPr marL="0" indent="0">
              <a:buNone/>
            </a:pPr>
            <a:endParaRPr lang="en-US" dirty="0"/>
          </a:p>
          <a:p>
            <a:endParaRPr lang="en-US" dirty="0"/>
          </a:p>
        </p:txBody>
      </p:sp>
      <p:pic>
        <p:nvPicPr>
          <p:cNvPr id="6" name="Picture 5" descr="Text&#10;&#10;Description automatically generated">
            <a:extLst>
              <a:ext uri="{FF2B5EF4-FFF2-40B4-BE49-F238E27FC236}">
                <a16:creationId xmlns:a16="http://schemas.microsoft.com/office/drawing/2014/main" id="{263514EF-F906-4476-ACD7-0FABEC92F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5895" y="1690688"/>
            <a:ext cx="4492915" cy="4153260"/>
          </a:xfrm>
          <a:prstGeom prst="rect">
            <a:avLst/>
          </a:prstGeom>
        </p:spPr>
      </p:pic>
    </p:spTree>
    <p:extLst>
      <p:ext uri="{BB962C8B-B14F-4D97-AF65-F5344CB8AC3E}">
        <p14:creationId xmlns:p14="http://schemas.microsoft.com/office/powerpoint/2010/main" val="2614062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6B914-0028-4C1E-971D-A7948A6C381F}"/>
              </a:ext>
            </a:extLst>
          </p:cNvPr>
          <p:cNvSpPr>
            <a:spLocks noGrp="1"/>
          </p:cNvSpPr>
          <p:nvPr>
            <p:ph type="title"/>
          </p:nvPr>
        </p:nvSpPr>
        <p:spPr>
          <a:xfrm>
            <a:off x="838200" y="365125"/>
            <a:ext cx="10515600" cy="1124681"/>
          </a:xfrm>
        </p:spPr>
        <p:txBody>
          <a:bodyPr/>
          <a:lstStyle/>
          <a:p>
            <a:r>
              <a:rPr lang="en-US" dirty="0"/>
              <a:t>Data Cleaning</a:t>
            </a:r>
          </a:p>
        </p:txBody>
      </p:sp>
      <p:sp>
        <p:nvSpPr>
          <p:cNvPr id="3" name="Content Placeholder 2">
            <a:extLst>
              <a:ext uri="{FF2B5EF4-FFF2-40B4-BE49-F238E27FC236}">
                <a16:creationId xmlns:a16="http://schemas.microsoft.com/office/drawing/2014/main" id="{54811F20-3BAE-4A55-81AA-8E73EC8A9CB0}"/>
              </a:ext>
            </a:extLst>
          </p:cNvPr>
          <p:cNvSpPr>
            <a:spLocks noGrp="1"/>
          </p:cNvSpPr>
          <p:nvPr>
            <p:ph sz="quarter" idx="10"/>
          </p:nvPr>
        </p:nvSpPr>
        <p:spPr>
          <a:xfrm>
            <a:off x="6358337" y="1810609"/>
            <a:ext cx="3868739" cy="4022390"/>
          </a:xfrm>
        </p:spPr>
        <p:txBody>
          <a:bodyPr>
            <a:normAutofit/>
          </a:bodyPr>
          <a:lstStyle/>
          <a:p>
            <a:r>
              <a:rPr lang="en-US" sz="1800" dirty="0"/>
              <a:t>There were missing values in the column State/Province</a:t>
            </a:r>
          </a:p>
          <a:p>
            <a:r>
              <a:rPr lang="en-US" sz="1800" dirty="0"/>
              <a:t>Replaced null values in State/Province with ‘not available’</a:t>
            </a:r>
          </a:p>
        </p:txBody>
      </p:sp>
      <p:pic>
        <p:nvPicPr>
          <p:cNvPr id="6" name="Picture 5" descr="Chart, bar chart&#10;&#10;Description automatically generated">
            <a:extLst>
              <a:ext uri="{FF2B5EF4-FFF2-40B4-BE49-F238E27FC236}">
                <a16:creationId xmlns:a16="http://schemas.microsoft.com/office/drawing/2014/main" id="{BFFFAD26-8BDB-49B2-A967-E5B352BE5346}"/>
              </a:ext>
            </a:extLst>
          </p:cNvPr>
          <p:cNvPicPr>
            <a:picLocks noChangeAspect="1"/>
          </p:cNvPicPr>
          <p:nvPr/>
        </p:nvPicPr>
        <p:blipFill rotWithShape="1">
          <a:blip r:embed="rId2">
            <a:extLst>
              <a:ext uri="{28A0092B-C50C-407E-A947-70E740481C1C}">
                <a14:useLocalDpi xmlns:a14="http://schemas.microsoft.com/office/drawing/2010/main" val="0"/>
              </a:ext>
            </a:extLst>
          </a:blip>
          <a:srcRect l="18928" t="11451" r="9997" b="5407"/>
          <a:stretch/>
        </p:blipFill>
        <p:spPr>
          <a:xfrm>
            <a:off x="1225117" y="4142607"/>
            <a:ext cx="2987011" cy="2029056"/>
          </a:xfrm>
          <a:prstGeom prst="rect">
            <a:avLst/>
          </a:prstGeom>
          <a:ln>
            <a:solidFill>
              <a:schemeClr val="accent1"/>
            </a:solidFill>
          </a:ln>
        </p:spPr>
      </p:pic>
      <p:pic>
        <p:nvPicPr>
          <p:cNvPr id="8" name="Picture 7" descr="Graphical user interface, text, application, email&#10;&#10;Description automatically generated">
            <a:extLst>
              <a:ext uri="{FF2B5EF4-FFF2-40B4-BE49-F238E27FC236}">
                <a16:creationId xmlns:a16="http://schemas.microsoft.com/office/drawing/2014/main" id="{ED56B90C-41FE-486F-82E6-E35F38942AB8}"/>
              </a:ext>
            </a:extLst>
          </p:cNvPr>
          <p:cNvPicPr>
            <a:picLocks noChangeAspect="1"/>
          </p:cNvPicPr>
          <p:nvPr/>
        </p:nvPicPr>
        <p:blipFill rotWithShape="1">
          <a:blip r:embed="rId3">
            <a:extLst>
              <a:ext uri="{28A0092B-C50C-407E-A947-70E740481C1C}">
                <a14:useLocalDpi xmlns:a14="http://schemas.microsoft.com/office/drawing/2010/main" val="0"/>
              </a:ext>
            </a:extLst>
          </a:blip>
          <a:srcRect r="26934"/>
          <a:stretch/>
        </p:blipFill>
        <p:spPr>
          <a:xfrm>
            <a:off x="1225117" y="1499997"/>
            <a:ext cx="4963937" cy="2321807"/>
          </a:xfrm>
          <a:prstGeom prst="rect">
            <a:avLst/>
          </a:prstGeom>
          <a:ln>
            <a:solidFill>
              <a:schemeClr val="accent1"/>
            </a:solidFill>
          </a:ln>
        </p:spPr>
      </p:pic>
    </p:spTree>
    <p:extLst>
      <p:ext uri="{BB962C8B-B14F-4D97-AF65-F5344CB8AC3E}">
        <p14:creationId xmlns:p14="http://schemas.microsoft.com/office/powerpoint/2010/main" val="3521544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CA0AA2-366E-4AA2-A9B7-31BB339D437E}"/>
              </a:ext>
            </a:extLst>
          </p:cNvPr>
          <p:cNvSpPr>
            <a:spLocks noGrp="1"/>
          </p:cNvSpPr>
          <p:nvPr>
            <p:ph type="title"/>
          </p:nvPr>
        </p:nvSpPr>
        <p:spPr/>
        <p:txBody>
          <a:bodyPr/>
          <a:lstStyle/>
          <a:p>
            <a:r>
              <a:rPr lang="en-US" dirty="0"/>
              <a:t>Data Loading – Neo 4J</a:t>
            </a:r>
          </a:p>
        </p:txBody>
      </p:sp>
    </p:spTree>
    <p:extLst>
      <p:ext uri="{BB962C8B-B14F-4D97-AF65-F5344CB8AC3E}">
        <p14:creationId xmlns:p14="http://schemas.microsoft.com/office/powerpoint/2010/main" val="9206483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701566" y="365126"/>
            <a:ext cx="10515600" cy="797850"/>
          </a:xfrm>
        </p:spPr>
        <p:txBody>
          <a:bodyPr/>
          <a:lstStyle/>
          <a:p>
            <a:r>
              <a:rPr lang="en-US" dirty="0"/>
              <a:t>NEO4J – Data Modal</a:t>
            </a:r>
          </a:p>
        </p:txBody>
      </p:sp>
      <p:pic>
        <p:nvPicPr>
          <p:cNvPr id="6" name="Picture 5">
            <a:extLst>
              <a:ext uri="{FF2B5EF4-FFF2-40B4-BE49-F238E27FC236}">
                <a16:creationId xmlns:a16="http://schemas.microsoft.com/office/drawing/2014/main" id="{1959F104-E415-984A-B7C3-E3A970819DBD}"/>
              </a:ext>
            </a:extLst>
          </p:cNvPr>
          <p:cNvPicPr>
            <a:picLocks noChangeAspect="1"/>
          </p:cNvPicPr>
          <p:nvPr/>
        </p:nvPicPr>
        <p:blipFill>
          <a:blip r:embed="rId2"/>
          <a:stretch>
            <a:fillRect/>
          </a:stretch>
        </p:blipFill>
        <p:spPr>
          <a:xfrm>
            <a:off x="2658267" y="1288081"/>
            <a:ext cx="6028533" cy="4569794"/>
          </a:xfrm>
          <a:prstGeom prst="rect">
            <a:avLst/>
          </a:prstGeom>
        </p:spPr>
      </p:pic>
    </p:spTree>
    <p:extLst>
      <p:ext uri="{BB962C8B-B14F-4D97-AF65-F5344CB8AC3E}">
        <p14:creationId xmlns:p14="http://schemas.microsoft.com/office/powerpoint/2010/main" val="13377613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701566" y="365126"/>
            <a:ext cx="10515600" cy="797850"/>
          </a:xfrm>
        </p:spPr>
        <p:txBody>
          <a:bodyPr/>
          <a:lstStyle/>
          <a:p>
            <a:r>
              <a:rPr lang="en-US" dirty="0"/>
              <a:t>NEO4J Screenshot - Create Constraints</a:t>
            </a:r>
          </a:p>
        </p:txBody>
      </p:sp>
      <p:pic>
        <p:nvPicPr>
          <p:cNvPr id="8" name="Picture 7">
            <a:extLst>
              <a:ext uri="{FF2B5EF4-FFF2-40B4-BE49-F238E27FC236}">
                <a16:creationId xmlns:a16="http://schemas.microsoft.com/office/drawing/2014/main" id="{3EBAE7F2-1AD9-2945-89A9-72E042C516CC}"/>
              </a:ext>
            </a:extLst>
          </p:cNvPr>
          <p:cNvPicPr>
            <a:picLocks noChangeAspect="1"/>
          </p:cNvPicPr>
          <p:nvPr/>
        </p:nvPicPr>
        <p:blipFill>
          <a:blip r:embed="rId2"/>
          <a:stretch>
            <a:fillRect/>
          </a:stretch>
        </p:blipFill>
        <p:spPr>
          <a:xfrm>
            <a:off x="1460938" y="2478738"/>
            <a:ext cx="10373709" cy="3323871"/>
          </a:xfrm>
          <a:prstGeom prst="rect">
            <a:avLst/>
          </a:prstGeom>
        </p:spPr>
      </p:pic>
      <p:sp>
        <p:nvSpPr>
          <p:cNvPr id="2" name="TextBox 1">
            <a:extLst>
              <a:ext uri="{FF2B5EF4-FFF2-40B4-BE49-F238E27FC236}">
                <a16:creationId xmlns:a16="http://schemas.microsoft.com/office/drawing/2014/main" id="{81FFCD5C-6A26-E243-A562-7F9BDD104F3E}"/>
              </a:ext>
            </a:extLst>
          </p:cNvPr>
          <p:cNvSpPr txBox="1"/>
          <p:nvPr/>
        </p:nvSpPr>
        <p:spPr>
          <a:xfrm>
            <a:off x="701566" y="1651580"/>
            <a:ext cx="9452459" cy="338554"/>
          </a:xfrm>
          <a:prstGeom prst="rect">
            <a:avLst/>
          </a:prstGeom>
          <a:noFill/>
        </p:spPr>
        <p:txBody>
          <a:bodyPr wrap="none" rtlCol="0">
            <a:spAutoFit/>
          </a:bodyPr>
          <a:lstStyle/>
          <a:p>
            <a:r>
              <a:rPr lang="en-US" sz="1600" dirty="0"/>
              <a:t>Create </a:t>
            </a:r>
            <a:r>
              <a:rPr lang="en-US" sz="1600" dirty="0" err="1"/>
              <a:t>Contraints</a:t>
            </a:r>
            <a:r>
              <a:rPr lang="en-US" sz="1600" dirty="0"/>
              <a:t>: country(</a:t>
            </a:r>
            <a:r>
              <a:rPr lang="en-US" sz="1600" dirty="0" err="1"/>
              <a:t>CountryId</a:t>
            </a:r>
            <a:r>
              <a:rPr lang="en-US" sz="1600" dirty="0"/>
              <a:t>), province (</a:t>
            </a:r>
            <a:r>
              <a:rPr lang="en-US" sz="1600" dirty="0" err="1"/>
              <a:t>ProvinceId</a:t>
            </a:r>
            <a:r>
              <a:rPr lang="en-US" sz="1600" dirty="0"/>
              <a:t>), date(</a:t>
            </a:r>
            <a:r>
              <a:rPr lang="en-US" sz="1600" dirty="0" err="1"/>
              <a:t>ObservationDate</a:t>
            </a:r>
            <a:r>
              <a:rPr lang="en-US" sz="1600" dirty="0"/>
              <a:t>), </a:t>
            </a:r>
            <a:r>
              <a:rPr lang="en-US" sz="1600" dirty="0" err="1"/>
              <a:t>infectionStatus</a:t>
            </a:r>
            <a:r>
              <a:rPr lang="en-US" sz="1600" dirty="0"/>
              <a:t>(</a:t>
            </a:r>
            <a:r>
              <a:rPr lang="en-US" sz="1600" dirty="0" err="1"/>
              <a:t>EntryId</a:t>
            </a:r>
            <a:r>
              <a:rPr lang="en-US" sz="1600" dirty="0"/>
              <a:t>)</a:t>
            </a:r>
          </a:p>
        </p:txBody>
      </p:sp>
    </p:spTree>
    <p:extLst>
      <p:ext uri="{BB962C8B-B14F-4D97-AF65-F5344CB8AC3E}">
        <p14:creationId xmlns:p14="http://schemas.microsoft.com/office/powerpoint/2010/main" val="4145286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NEO4J Screenshot - Create Nodes</a:t>
            </a:r>
          </a:p>
        </p:txBody>
      </p:sp>
      <p:pic>
        <p:nvPicPr>
          <p:cNvPr id="2" name="Picture 1">
            <a:extLst>
              <a:ext uri="{FF2B5EF4-FFF2-40B4-BE49-F238E27FC236}">
                <a16:creationId xmlns:a16="http://schemas.microsoft.com/office/drawing/2014/main" id="{A61A1EE5-7472-0A46-A51E-E21F1ECD6D7B}"/>
              </a:ext>
            </a:extLst>
          </p:cNvPr>
          <p:cNvPicPr>
            <a:picLocks noChangeAspect="1"/>
          </p:cNvPicPr>
          <p:nvPr/>
        </p:nvPicPr>
        <p:blipFill>
          <a:blip r:embed="rId2"/>
          <a:stretch>
            <a:fillRect/>
          </a:stretch>
        </p:blipFill>
        <p:spPr>
          <a:xfrm>
            <a:off x="1245476" y="1823545"/>
            <a:ext cx="10515600" cy="3505200"/>
          </a:xfrm>
          <a:prstGeom prst="rect">
            <a:avLst/>
          </a:prstGeom>
        </p:spPr>
      </p:pic>
    </p:spTree>
    <p:extLst>
      <p:ext uri="{BB962C8B-B14F-4D97-AF65-F5344CB8AC3E}">
        <p14:creationId xmlns:p14="http://schemas.microsoft.com/office/powerpoint/2010/main" val="2738302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NEO4J Screenshot - Create Relationships</a:t>
            </a:r>
          </a:p>
        </p:txBody>
      </p:sp>
      <p:pic>
        <p:nvPicPr>
          <p:cNvPr id="3" name="Picture 2">
            <a:extLst>
              <a:ext uri="{FF2B5EF4-FFF2-40B4-BE49-F238E27FC236}">
                <a16:creationId xmlns:a16="http://schemas.microsoft.com/office/drawing/2014/main" id="{3CD98035-F76E-014C-8832-39C58C75C02D}"/>
              </a:ext>
            </a:extLst>
          </p:cNvPr>
          <p:cNvPicPr>
            <a:picLocks noChangeAspect="1"/>
          </p:cNvPicPr>
          <p:nvPr/>
        </p:nvPicPr>
        <p:blipFill>
          <a:blip r:embed="rId2"/>
          <a:stretch>
            <a:fillRect/>
          </a:stretch>
        </p:blipFill>
        <p:spPr>
          <a:xfrm>
            <a:off x="1231471" y="1752562"/>
            <a:ext cx="10634708" cy="3565674"/>
          </a:xfrm>
          <a:prstGeom prst="rect">
            <a:avLst/>
          </a:prstGeom>
        </p:spPr>
      </p:pic>
    </p:spTree>
    <p:extLst>
      <p:ext uri="{BB962C8B-B14F-4D97-AF65-F5344CB8AC3E}">
        <p14:creationId xmlns:p14="http://schemas.microsoft.com/office/powerpoint/2010/main" val="2797278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NEO4J Screenshot - Nodes</a:t>
            </a:r>
          </a:p>
        </p:txBody>
      </p:sp>
      <p:pic>
        <p:nvPicPr>
          <p:cNvPr id="5" name="Picture 4">
            <a:extLst>
              <a:ext uri="{FF2B5EF4-FFF2-40B4-BE49-F238E27FC236}">
                <a16:creationId xmlns:a16="http://schemas.microsoft.com/office/drawing/2014/main" id="{2D0DB1BE-DB03-A34B-A98D-0EFF0205D1C2}"/>
              </a:ext>
            </a:extLst>
          </p:cNvPr>
          <p:cNvPicPr>
            <a:picLocks noChangeAspect="1"/>
          </p:cNvPicPr>
          <p:nvPr/>
        </p:nvPicPr>
        <p:blipFill>
          <a:blip r:embed="rId2"/>
          <a:stretch>
            <a:fillRect/>
          </a:stretch>
        </p:blipFill>
        <p:spPr>
          <a:xfrm>
            <a:off x="1277303" y="1316868"/>
            <a:ext cx="9864090" cy="4758653"/>
          </a:xfrm>
          <a:prstGeom prst="rect">
            <a:avLst/>
          </a:prstGeom>
        </p:spPr>
      </p:pic>
    </p:spTree>
    <p:extLst>
      <p:ext uri="{BB962C8B-B14F-4D97-AF65-F5344CB8AC3E}">
        <p14:creationId xmlns:p14="http://schemas.microsoft.com/office/powerpoint/2010/main" val="1272040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NEO4J Screenshot - Relationships</a:t>
            </a:r>
          </a:p>
        </p:txBody>
      </p:sp>
      <p:pic>
        <p:nvPicPr>
          <p:cNvPr id="2" name="Picture 1">
            <a:extLst>
              <a:ext uri="{FF2B5EF4-FFF2-40B4-BE49-F238E27FC236}">
                <a16:creationId xmlns:a16="http://schemas.microsoft.com/office/drawing/2014/main" id="{ABAF4F6A-3AAF-B245-9170-8254EA6763E0}"/>
              </a:ext>
            </a:extLst>
          </p:cNvPr>
          <p:cNvPicPr>
            <a:picLocks noChangeAspect="1"/>
          </p:cNvPicPr>
          <p:nvPr/>
        </p:nvPicPr>
        <p:blipFill>
          <a:blip r:embed="rId2"/>
          <a:stretch>
            <a:fillRect/>
          </a:stretch>
        </p:blipFill>
        <p:spPr>
          <a:xfrm>
            <a:off x="1538082" y="1478426"/>
            <a:ext cx="9315862" cy="4530566"/>
          </a:xfrm>
          <a:prstGeom prst="rect">
            <a:avLst/>
          </a:prstGeom>
        </p:spPr>
      </p:pic>
    </p:spTree>
    <p:extLst>
      <p:ext uri="{BB962C8B-B14F-4D97-AF65-F5344CB8AC3E}">
        <p14:creationId xmlns:p14="http://schemas.microsoft.com/office/powerpoint/2010/main" val="17619791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NEO4J Screenshot - Relationships</a:t>
            </a:r>
          </a:p>
        </p:txBody>
      </p:sp>
      <p:pic>
        <p:nvPicPr>
          <p:cNvPr id="3" name="Picture 2">
            <a:extLst>
              <a:ext uri="{FF2B5EF4-FFF2-40B4-BE49-F238E27FC236}">
                <a16:creationId xmlns:a16="http://schemas.microsoft.com/office/drawing/2014/main" id="{82EAC1F4-928A-B743-9DCD-EEAF1256FBC3}"/>
              </a:ext>
            </a:extLst>
          </p:cNvPr>
          <p:cNvPicPr>
            <a:picLocks noChangeAspect="1"/>
          </p:cNvPicPr>
          <p:nvPr/>
        </p:nvPicPr>
        <p:blipFill>
          <a:blip r:embed="rId2"/>
          <a:stretch>
            <a:fillRect/>
          </a:stretch>
        </p:blipFill>
        <p:spPr>
          <a:xfrm>
            <a:off x="1360170" y="1501089"/>
            <a:ext cx="9749790" cy="4747945"/>
          </a:xfrm>
          <a:prstGeom prst="rect">
            <a:avLst/>
          </a:prstGeom>
        </p:spPr>
      </p:pic>
    </p:spTree>
    <p:extLst>
      <p:ext uri="{BB962C8B-B14F-4D97-AF65-F5344CB8AC3E}">
        <p14:creationId xmlns:p14="http://schemas.microsoft.com/office/powerpoint/2010/main" val="34293956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CA0AA2-366E-4AA2-A9B7-31BB339D437E}"/>
              </a:ext>
            </a:extLst>
          </p:cNvPr>
          <p:cNvSpPr>
            <a:spLocks noGrp="1"/>
          </p:cNvSpPr>
          <p:nvPr>
            <p:ph type="title"/>
          </p:nvPr>
        </p:nvSpPr>
        <p:spPr/>
        <p:txBody>
          <a:bodyPr/>
          <a:lstStyle/>
          <a:p>
            <a:r>
              <a:rPr lang="en-US" dirty="0"/>
              <a:t>Project Details</a:t>
            </a:r>
          </a:p>
        </p:txBody>
      </p:sp>
    </p:spTree>
    <p:extLst>
      <p:ext uri="{BB962C8B-B14F-4D97-AF65-F5344CB8AC3E}">
        <p14:creationId xmlns:p14="http://schemas.microsoft.com/office/powerpoint/2010/main" val="2696932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CA0AA2-366E-4AA2-A9B7-31BB339D437E}"/>
              </a:ext>
            </a:extLst>
          </p:cNvPr>
          <p:cNvSpPr>
            <a:spLocks noGrp="1"/>
          </p:cNvSpPr>
          <p:nvPr>
            <p:ph type="title"/>
          </p:nvPr>
        </p:nvSpPr>
        <p:spPr/>
        <p:txBody>
          <a:bodyPr/>
          <a:lstStyle/>
          <a:p>
            <a:r>
              <a:rPr lang="en-US" dirty="0"/>
              <a:t>TECHNICAL METADATA</a:t>
            </a:r>
          </a:p>
        </p:txBody>
      </p:sp>
    </p:spTree>
    <p:extLst>
      <p:ext uri="{BB962C8B-B14F-4D97-AF65-F5344CB8AC3E}">
        <p14:creationId xmlns:p14="http://schemas.microsoft.com/office/powerpoint/2010/main" val="2133570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Technical Metadata</a:t>
            </a:r>
          </a:p>
        </p:txBody>
      </p:sp>
      <p:pic>
        <p:nvPicPr>
          <p:cNvPr id="11" name="Content Placeholder 10">
            <a:extLst>
              <a:ext uri="{FF2B5EF4-FFF2-40B4-BE49-F238E27FC236}">
                <a16:creationId xmlns:a16="http://schemas.microsoft.com/office/drawing/2014/main" id="{1283C4F7-470A-40CC-972C-64AD5FF6400A}"/>
              </a:ext>
            </a:extLst>
          </p:cNvPr>
          <p:cNvPicPr>
            <a:picLocks noGrp="1" noChangeAspect="1"/>
          </p:cNvPicPr>
          <p:nvPr>
            <p:ph sz="quarter" idx="10"/>
          </p:nvPr>
        </p:nvPicPr>
        <p:blipFill>
          <a:blip r:embed="rId2"/>
          <a:stretch>
            <a:fillRect/>
          </a:stretch>
        </p:blipFill>
        <p:spPr>
          <a:xfrm>
            <a:off x="838200" y="1628143"/>
            <a:ext cx="6205014" cy="4468812"/>
          </a:xfrm>
        </p:spPr>
      </p:pic>
      <p:pic>
        <p:nvPicPr>
          <p:cNvPr id="13" name="Picture 12">
            <a:extLst>
              <a:ext uri="{FF2B5EF4-FFF2-40B4-BE49-F238E27FC236}">
                <a16:creationId xmlns:a16="http://schemas.microsoft.com/office/drawing/2014/main" id="{41696757-5CFC-4F0E-BA6D-92184601BA42}"/>
              </a:ext>
            </a:extLst>
          </p:cNvPr>
          <p:cNvPicPr>
            <a:picLocks noChangeAspect="1"/>
          </p:cNvPicPr>
          <p:nvPr/>
        </p:nvPicPr>
        <p:blipFill>
          <a:blip r:embed="rId3"/>
          <a:stretch>
            <a:fillRect/>
          </a:stretch>
        </p:blipFill>
        <p:spPr>
          <a:xfrm>
            <a:off x="7701055" y="284084"/>
            <a:ext cx="3057525" cy="6090083"/>
          </a:xfrm>
          <a:prstGeom prst="rect">
            <a:avLst/>
          </a:prstGeom>
        </p:spPr>
      </p:pic>
    </p:spTree>
    <p:extLst>
      <p:ext uri="{BB962C8B-B14F-4D97-AF65-F5344CB8AC3E}">
        <p14:creationId xmlns:p14="http://schemas.microsoft.com/office/powerpoint/2010/main" val="9278557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Technical Metadata</a:t>
            </a:r>
          </a:p>
        </p:txBody>
      </p:sp>
      <p:pic>
        <p:nvPicPr>
          <p:cNvPr id="13" name="Picture 12">
            <a:extLst>
              <a:ext uri="{FF2B5EF4-FFF2-40B4-BE49-F238E27FC236}">
                <a16:creationId xmlns:a16="http://schemas.microsoft.com/office/drawing/2014/main" id="{41696757-5CFC-4F0E-BA6D-92184601BA42}"/>
              </a:ext>
            </a:extLst>
          </p:cNvPr>
          <p:cNvPicPr>
            <a:picLocks noChangeAspect="1"/>
          </p:cNvPicPr>
          <p:nvPr/>
        </p:nvPicPr>
        <p:blipFill>
          <a:blip r:embed="rId2"/>
          <a:stretch>
            <a:fillRect/>
          </a:stretch>
        </p:blipFill>
        <p:spPr>
          <a:xfrm>
            <a:off x="7701055" y="284084"/>
            <a:ext cx="3057525" cy="6090083"/>
          </a:xfrm>
          <a:prstGeom prst="rect">
            <a:avLst/>
          </a:prstGeom>
        </p:spPr>
      </p:pic>
      <p:pic>
        <p:nvPicPr>
          <p:cNvPr id="6" name="Content Placeholder 5">
            <a:extLst>
              <a:ext uri="{FF2B5EF4-FFF2-40B4-BE49-F238E27FC236}">
                <a16:creationId xmlns:a16="http://schemas.microsoft.com/office/drawing/2014/main" id="{97DF6121-24B1-4FE7-BEFF-55E5272F6E17}"/>
              </a:ext>
            </a:extLst>
          </p:cNvPr>
          <p:cNvPicPr>
            <a:picLocks noGrp="1" noChangeAspect="1"/>
          </p:cNvPicPr>
          <p:nvPr>
            <p:ph sz="quarter" idx="10"/>
          </p:nvPr>
        </p:nvPicPr>
        <p:blipFill>
          <a:blip r:embed="rId3"/>
          <a:stretch>
            <a:fillRect/>
          </a:stretch>
        </p:blipFill>
        <p:spPr>
          <a:xfrm>
            <a:off x="838200" y="1333637"/>
            <a:ext cx="6696075" cy="3990975"/>
          </a:xfrm>
        </p:spPr>
      </p:pic>
    </p:spTree>
    <p:extLst>
      <p:ext uri="{BB962C8B-B14F-4D97-AF65-F5344CB8AC3E}">
        <p14:creationId xmlns:p14="http://schemas.microsoft.com/office/powerpoint/2010/main" val="4239497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CA0AA2-366E-4AA2-A9B7-31BB339D437E}"/>
              </a:ext>
            </a:extLst>
          </p:cNvPr>
          <p:cNvSpPr>
            <a:spLocks noGrp="1"/>
          </p:cNvSpPr>
          <p:nvPr>
            <p:ph type="title"/>
          </p:nvPr>
        </p:nvSpPr>
        <p:spPr/>
        <p:txBody>
          <a:bodyPr/>
          <a:lstStyle/>
          <a:p>
            <a:r>
              <a:rPr lang="en-US" dirty="0"/>
              <a:t>BUSINESS METADATA</a:t>
            </a:r>
          </a:p>
        </p:txBody>
      </p:sp>
    </p:spTree>
    <p:extLst>
      <p:ext uri="{BB962C8B-B14F-4D97-AF65-F5344CB8AC3E}">
        <p14:creationId xmlns:p14="http://schemas.microsoft.com/office/powerpoint/2010/main" val="2885390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Business Metadata</a:t>
            </a:r>
          </a:p>
        </p:txBody>
      </p:sp>
      <p:pic>
        <p:nvPicPr>
          <p:cNvPr id="11" name="Content Placeholder 10">
            <a:extLst>
              <a:ext uri="{FF2B5EF4-FFF2-40B4-BE49-F238E27FC236}">
                <a16:creationId xmlns:a16="http://schemas.microsoft.com/office/drawing/2014/main" id="{E5A1F84B-947E-45F3-B5A5-7CCBDDB88DB7}"/>
              </a:ext>
            </a:extLst>
          </p:cNvPr>
          <p:cNvPicPr>
            <a:picLocks noGrp="1" noChangeAspect="1"/>
          </p:cNvPicPr>
          <p:nvPr>
            <p:ph sz="quarter" idx="10"/>
          </p:nvPr>
        </p:nvPicPr>
        <p:blipFill>
          <a:blip r:embed="rId2"/>
          <a:stretch>
            <a:fillRect/>
          </a:stretch>
        </p:blipFill>
        <p:spPr>
          <a:xfrm>
            <a:off x="147410" y="1299670"/>
            <a:ext cx="5948590" cy="4468812"/>
          </a:xfrm>
        </p:spPr>
      </p:pic>
      <p:pic>
        <p:nvPicPr>
          <p:cNvPr id="13" name="Picture 12">
            <a:extLst>
              <a:ext uri="{FF2B5EF4-FFF2-40B4-BE49-F238E27FC236}">
                <a16:creationId xmlns:a16="http://schemas.microsoft.com/office/drawing/2014/main" id="{168D23DB-BD69-4A8E-A858-FA3045296B0A}"/>
              </a:ext>
            </a:extLst>
          </p:cNvPr>
          <p:cNvPicPr>
            <a:picLocks noChangeAspect="1"/>
          </p:cNvPicPr>
          <p:nvPr/>
        </p:nvPicPr>
        <p:blipFill>
          <a:blip r:embed="rId3"/>
          <a:stretch>
            <a:fillRect/>
          </a:stretch>
        </p:blipFill>
        <p:spPr>
          <a:xfrm>
            <a:off x="5853775" y="1162977"/>
            <a:ext cx="5882505" cy="4997178"/>
          </a:xfrm>
          <a:prstGeom prst="rect">
            <a:avLst/>
          </a:prstGeom>
        </p:spPr>
      </p:pic>
    </p:spTree>
    <p:extLst>
      <p:ext uri="{BB962C8B-B14F-4D97-AF65-F5344CB8AC3E}">
        <p14:creationId xmlns:p14="http://schemas.microsoft.com/office/powerpoint/2010/main" val="292306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Business Metadata</a:t>
            </a:r>
          </a:p>
        </p:txBody>
      </p:sp>
      <p:pic>
        <p:nvPicPr>
          <p:cNvPr id="6" name="Content Placeholder 5">
            <a:extLst>
              <a:ext uri="{FF2B5EF4-FFF2-40B4-BE49-F238E27FC236}">
                <a16:creationId xmlns:a16="http://schemas.microsoft.com/office/drawing/2014/main" id="{970A4AA9-81B1-46CC-99CB-D419FB49A406}"/>
              </a:ext>
            </a:extLst>
          </p:cNvPr>
          <p:cNvPicPr>
            <a:picLocks noGrp="1" noChangeAspect="1"/>
          </p:cNvPicPr>
          <p:nvPr>
            <p:ph sz="quarter" idx="10"/>
          </p:nvPr>
        </p:nvPicPr>
        <p:blipFill>
          <a:blip r:embed="rId2"/>
          <a:stretch>
            <a:fillRect/>
          </a:stretch>
        </p:blipFill>
        <p:spPr>
          <a:xfrm>
            <a:off x="1049290" y="1406202"/>
            <a:ext cx="6773171" cy="4468812"/>
          </a:xfrm>
        </p:spPr>
      </p:pic>
    </p:spTree>
    <p:extLst>
      <p:ext uri="{BB962C8B-B14F-4D97-AF65-F5344CB8AC3E}">
        <p14:creationId xmlns:p14="http://schemas.microsoft.com/office/powerpoint/2010/main" val="3800231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6B914-0028-4C1E-971D-A7948A6C381F}"/>
              </a:ext>
            </a:extLst>
          </p:cNvPr>
          <p:cNvSpPr>
            <a:spLocks noGrp="1"/>
          </p:cNvSpPr>
          <p:nvPr>
            <p:ph type="title"/>
          </p:nvPr>
        </p:nvSpPr>
        <p:spPr/>
        <p:txBody>
          <a:bodyPr/>
          <a:lstStyle/>
          <a:p>
            <a:r>
              <a:rPr lang="en-US" dirty="0"/>
              <a:t>Data Visualizations - Python</a:t>
            </a:r>
          </a:p>
        </p:txBody>
      </p:sp>
      <p:sp>
        <p:nvSpPr>
          <p:cNvPr id="3" name="Content Placeholder 2">
            <a:extLst>
              <a:ext uri="{FF2B5EF4-FFF2-40B4-BE49-F238E27FC236}">
                <a16:creationId xmlns:a16="http://schemas.microsoft.com/office/drawing/2014/main" id="{54811F20-3BAE-4A55-81AA-8E73EC8A9CB0}"/>
              </a:ext>
            </a:extLst>
          </p:cNvPr>
          <p:cNvSpPr>
            <a:spLocks noGrp="1"/>
          </p:cNvSpPr>
          <p:nvPr>
            <p:ph sz="quarter" idx="10"/>
          </p:nvPr>
        </p:nvSpPr>
        <p:spPr>
          <a:xfrm>
            <a:off x="838201" y="1858294"/>
            <a:ext cx="4106661" cy="4089745"/>
          </a:xfrm>
        </p:spPr>
        <p:txBody>
          <a:bodyPr>
            <a:normAutofit fontScale="55000" lnSpcReduction="20000"/>
          </a:bodyPr>
          <a:lstStyle/>
          <a:p>
            <a:pPr>
              <a:lnSpc>
                <a:spcPct val="120000"/>
              </a:lnSpc>
              <a:spcBef>
                <a:spcPts val="0"/>
              </a:spcBef>
            </a:pPr>
            <a:r>
              <a:rPr lang="en-US" sz="2200" dirty="0">
                <a:solidFill>
                  <a:schemeClr val="accent1"/>
                </a:solidFill>
                <a:effectLst/>
                <a:latin typeface="Roboto" panose="02000000000000000000"/>
                <a:ea typeface="Calibri" panose="020F0502020204030204" pitchFamily="34" charset="0"/>
                <a:cs typeface="Times New Roman" panose="02020603050405020304" pitchFamily="18" charset="0"/>
              </a:rPr>
              <a:t>Data Visualization is the graphic representation of data that helps understand the data without requiring technical knowledge</a:t>
            </a:r>
          </a:p>
          <a:p>
            <a:pPr>
              <a:lnSpc>
                <a:spcPct val="120000"/>
              </a:lnSpc>
              <a:spcBef>
                <a:spcPts val="0"/>
              </a:spcBef>
            </a:pPr>
            <a:r>
              <a:rPr lang="en-US" sz="2200" dirty="0">
                <a:solidFill>
                  <a:schemeClr val="accent1"/>
                </a:solidFill>
                <a:effectLst/>
                <a:latin typeface="Roboto" panose="02000000000000000000"/>
                <a:ea typeface="Calibri" panose="020F0502020204030204" pitchFamily="34" charset="0"/>
                <a:cs typeface="Times New Roman" panose="02020603050405020304" pitchFamily="18" charset="0"/>
              </a:rPr>
              <a:t>Data validation &amp; Data visualization were performed using Python</a:t>
            </a:r>
          </a:p>
          <a:p>
            <a:pPr>
              <a:lnSpc>
                <a:spcPct val="115000"/>
              </a:lnSpc>
              <a:spcBef>
                <a:spcPts val="0"/>
              </a:spcBef>
            </a:pPr>
            <a:r>
              <a:rPr lang="en-US" sz="2200" dirty="0">
                <a:solidFill>
                  <a:schemeClr val="accent1"/>
                </a:solidFill>
                <a:effectLst/>
                <a:latin typeface="Roboto" panose="02000000000000000000"/>
                <a:ea typeface="Calibri" panose="020F0502020204030204" pitchFamily="34" charset="0"/>
                <a:cs typeface="Times New Roman" panose="02020603050405020304" pitchFamily="18" charset="0"/>
              </a:rPr>
              <a:t>What was the difference between the confirmed, recovered and death numbers for different month &amp; year?</a:t>
            </a:r>
          </a:p>
          <a:p>
            <a:pPr>
              <a:lnSpc>
                <a:spcPct val="115000"/>
              </a:lnSpc>
              <a:spcBef>
                <a:spcPts val="0"/>
              </a:spcBef>
            </a:pPr>
            <a:r>
              <a:rPr lang="en-US" sz="2200" dirty="0">
                <a:solidFill>
                  <a:schemeClr val="accent1"/>
                </a:solidFill>
                <a:effectLst/>
                <a:latin typeface="Roboto" panose="02000000000000000000"/>
                <a:ea typeface="Calibri" panose="020F0502020204030204" pitchFamily="34" charset="0"/>
                <a:cs typeface="Times New Roman" panose="02020603050405020304" pitchFamily="18" charset="0"/>
              </a:rPr>
              <a:t>What was the country that had highest number of deaths?</a:t>
            </a:r>
          </a:p>
          <a:p>
            <a:pPr>
              <a:lnSpc>
                <a:spcPct val="115000"/>
              </a:lnSpc>
              <a:spcBef>
                <a:spcPts val="0"/>
              </a:spcBef>
            </a:pPr>
            <a:r>
              <a:rPr lang="en-US" sz="2200" dirty="0">
                <a:solidFill>
                  <a:schemeClr val="accent1"/>
                </a:solidFill>
                <a:effectLst/>
                <a:latin typeface="Roboto" panose="02000000000000000000"/>
                <a:ea typeface="Calibri" panose="020F0502020204030204" pitchFamily="34" charset="0"/>
                <a:cs typeface="Times New Roman" panose="02020603050405020304" pitchFamily="18" charset="0"/>
              </a:rPr>
              <a:t>What was the country that had highest number of recovered patients?</a:t>
            </a:r>
          </a:p>
          <a:p>
            <a:pPr>
              <a:lnSpc>
                <a:spcPct val="115000"/>
              </a:lnSpc>
              <a:spcBef>
                <a:spcPts val="0"/>
              </a:spcBef>
            </a:pPr>
            <a:r>
              <a:rPr lang="en-US" sz="2200" dirty="0">
                <a:solidFill>
                  <a:schemeClr val="accent1"/>
                </a:solidFill>
                <a:effectLst/>
                <a:latin typeface="Roboto" panose="02000000000000000000"/>
                <a:ea typeface="Calibri" panose="020F0502020204030204" pitchFamily="34" charset="0"/>
                <a:cs typeface="Times New Roman" panose="02020603050405020304" pitchFamily="18" charset="0"/>
              </a:rPr>
              <a:t>What was the country that had highest number of confirmed cases?</a:t>
            </a:r>
          </a:p>
          <a:p>
            <a:pPr>
              <a:lnSpc>
                <a:spcPct val="115000"/>
              </a:lnSpc>
              <a:spcBef>
                <a:spcPts val="0"/>
              </a:spcBef>
            </a:pPr>
            <a:r>
              <a:rPr lang="en-US" sz="2200" dirty="0">
                <a:solidFill>
                  <a:schemeClr val="accent1"/>
                </a:solidFill>
                <a:effectLst/>
                <a:latin typeface="Roboto" panose="02000000000000000000"/>
                <a:ea typeface="Calibri" panose="020F0502020204030204" pitchFamily="34" charset="0"/>
                <a:cs typeface="Times New Roman" panose="02020603050405020304" pitchFamily="18" charset="0"/>
              </a:rPr>
              <a:t>Which State had highest number of deaths?</a:t>
            </a:r>
          </a:p>
          <a:p>
            <a:pPr>
              <a:lnSpc>
                <a:spcPct val="115000"/>
              </a:lnSpc>
              <a:spcBef>
                <a:spcPts val="0"/>
              </a:spcBef>
            </a:pPr>
            <a:r>
              <a:rPr lang="en-US" sz="2200" dirty="0">
                <a:solidFill>
                  <a:schemeClr val="accent1"/>
                </a:solidFill>
                <a:effectLst/>
                <a:latin typeface="Roboto" panose="02000000000000000000"/>
                <a:ea typeface="Calibri" panose="020F0502020204030204" pitchFamily="34" charset="0"/>
                <a:cs typeface="Times New Roman" panose="02020603050405020304" pitchFamily="18" charset="0"/>
              </a:rPr>
              <a:t>What was the difference between the confirmed, recovered and death numbers for different countries?</a:t>
            </a:r>
          </a:p>
          <a:p>
            <a:pPr>
              <a:lnSpc>
                <a:spcPct val="115000"/>
              </a:lnSpc>
              <a:spcBef>
                <a:spcPts val="0"/>
              </a:spcBef>
            </a:pPr>
            <a:r>
              <a:rPr lang="en-US" sz="2200" dirty="0">
                <a:solidFill>
                  <a:schemeClr val="accent1"/>
                </a:solidFill>
                <a:effectLst/>
                <a:latin typeface="Roboto" panose="02000000000000000000"/>
                <a:ea typeface="Calibri" panose="020F0502020204030204" pitchFamily="34" charset="0"/>
                <a:cs typeface="Times New Roman" panose="02020603050405020304" pitchFamily="18" charset="0"/>
              </a:rPr>
              <a:t>What was the difference in number of deaths in year 2020 and year 2021?</a:t>
            </a:r>
          </a:p>
          <a:p>
            <a:pPr>
              <a:lnSpc>
                <a:spcPct val="115000"/>
              </a:lnSpc>
              <a:spcBef>
                <a:spcPts val="0"/>
              </a:spcBef>
              <a:spcAft>
                <a:spcPts val="1000"/>
              </a:spcAft>
            </a:pPr>
            <a:r>
              <a:rPr lang="en-US" sz="2200" dirty="0">
                <a:solidFill>
                  <a:schemeClr val="accent1"/>
                </a:solidFill>
                <a:effectLst/>
                <a:latin typeface="Roboto" panose="02000000000000000000"/>
                <a:ea typeface="Calibri" panose="020F0502020204030204" pitchFamily="34" charset="0"/>
                <a:cs typeface="Times New Roman" panose="02020603050405020304" pitchFamily="18" charset="0"/>
              </a:rPr>
              <a:t>What was the difference in number of patients that recovered from covid in the year 2020 and year 2021?</a:t>
            </a:r>
            <a:endParaRPr lang="en-US" sz="2200" dirty="0">
              <a:solidFill>
                <a:schemeClr val="accent1"/>
              </a:solidFill>
            </a:endParaRPr>
          </a:p>
        </p:txBody>
      </p:sp>
      <p:sp>
        <p:nvSpPr>
          <p:cNvPr id="4" name="Content Placeholder 3">
            <a:extLst>
              <a:ext uri="{FF2B5EF4-FFF2-40B4-BE49-F238E27FC236}">
                <a16:creationId xmlns:a16="http://schemas.microsoft.com/office/drawing/2014/main" id="{936BC1D0-B9BB-499E-8B5B-104765BCA3A9}"/>
              </a:ext>
            </a:extLst>
          </p:cNvPr>
          <p:cNvSpPr>
            <a:spLocks noGrp="1"/>
          </p:cNvSpPr>
          <p:nvPr>
            <p:ph sz="quarter" idx="11"/>
          </p:nvPr>
        </p:nvSpPr>
        <p:spPr/>
        <p:txBody>
          <a:bodyPr/>
          <a:lstStyle/>
          <a:p>
            <a:pPr marL="0" indent="0">
              <a:buNone/>
            </a:pPr>
            <a:endParaRPr lang="en-US" dirty="0"/>
          </a:p>
          <a:p>
            <a:endParaRPr lang="en-US" dirty="0"/>
          </a:p>
        </p:txBody>
      </p:sp>
      <p:pic>
        <p:nvPicPr>
          <p:cNvPr id="11" name="Picture 10" descr="A picture containing graphical user interface&#10;&#10;Description automatically generated">
            <a:extLst>
              <a:ext uri="{FF2B5EF4-FFF2-40B4-BE49-F238E27FC236}">
                <a16:creationId xmlns:a16="http://schemas.microsoft.com/office/drawing/2014/main" id="{61B80582-BE6B-4B69-8125-9700578A1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697" y="1690688"/>
            <a:ext cx="6390467" cy="3900590"/>
          </a:xfrm>
          <a:prstGeom prst="rect">
            <a:avLst/>
          </a:prstGeom>
        </p:spPr>
      </p:pic>
    </p:spTree>
    <p:extLst>
      <p:ext uri="{BB962C8B-B14F-4D97-AF65-F5344CB8AC3E}">
        <p14:creationId xmlns:p14="http://schemas.microsoft.com/office/powerpoint/2010/main" val="2952749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CA0AA2-366E-4AA2-A9B7-31BB339D437E}"/>
              </a:ext>
            </a:extLst>
          </p:cNvPr>
          <p:cNvSpPr>
            <a:spLocks noGrp="1"/>
          </p:cNvSpPr>
          <p:nvPr>
            <p:ph type="title"/>
          </p:nvPr>
        </p:nvSpPr>
        <p:spPr>
          <a:xfrm>
            <a:off x="195309" y="497150"/>
            <a:ext cx="5900691" cy="687591"/>
          </a:xfrm>
        </p:spPr>
        <p:txBody>
          <a:bodyPr/>
          <a:lstStyle/>
          <a:p>
            <a:r>
              <a:rPr lang="en-US" dirty="0"/>
              <a:t>V</a:t>
            </a:r>
            <a:r>
              <a:rPr lang="en-US" cap="none" dirty="0"/>
              <a:t>isualizations</a:t>
            </a:r>
            <a:endParaRPr lang="en-US" dirty="0"/>
          </a:p>
        </p:txBody>
      </p:sp>
      <p:pic>
        <p:nvPicPr>
          <p:cNvPr id="3" name="Picture 2" descr="Chart&#10;&#10;Description automatically generated">
            <a:extLst>
              <a:ext uri="{FF2B5EF4-FFF2-40B4-BE49-F238E27FC236}">
                <a16:creationId xmlns:a16="http://schemas.microsoft.com/office/drawing/2014/main" id="{93A45600-0C71-407F-AE03-6C6C8E696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125" y="1378687"/>
            <a:ext cx="4681537" cy="2500312"/>
          </a:xfrm>
          <a:prstGeom prst="rect">
            <a:avLst/>
          </a:prstGeom>
        </p:spPr>
      </p:pic>
      <p:pic>
        <p:nvPicPr>
          <p:cNvPr id="6" name="Picture 5" descr="Chart&#10;&#10;Description automatically generated">
            <a:extLst>
              <a:ext uri="{FF2B5EF4-FFF2-40B4-BE49-F238E27FC236}">
                <a16:creationId xmlns:a16="http://schemas.microsoft.com/office/drawing/2014/main" id="{F6AC6EAC-9AF1-4EA0-8851-87DD13EE3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5506" y="3666905"/>
            <a:ext cx="4284415" cy="2288218"/>
          </a:xfrm>
          <a:prstGeom prst="rect">
            <a:avLst/>
          </a:prstGeom>
        </p:spPr>
      </p:pic>
      <p:pic>
        <p:nvPicPr>
          <p:cNvPr id="10" name="Picture 9" descr="Chart&#10;&#10;Description automatically generated">
            <a:extLst>
              <a:ext uri="{FF2B5EF4-FFF2-40B4-BE49-F238E27FC236}">
                <a16:creationId xmlns:a16="http://schemas.microsoft.com/office/drawing/2014/main" id="{87198106-B7C7-4229-BF6E-A380C8A39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4463" y="1378687"/>
            <a:ext cx="4284416" cy="2288218"/>
          </a:xfrm>
          <a:prstGeom prst="rect">
            <a:avLst/>
          </a:prstGeom>
        </p:spPr>
      </p:pic>
    </p:spTree>
    <p:extLst>
      <p:ext uri="{BB962C8B-B14F-4D97-AF65-F5344CB8AC3E}">
        <p14:creationId xmlns:p14="http://schemas.microsoft.com/office/powerpoint/2010/main" val="2113976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CA0AA2-366E-4AA2-A9B7-31BB339D437E}"/>
              </a:ext>
            </a:extLst>
          </p:cNvPr>
          <p:cNvSpPr>
            <a:spLocks noGrp="1"/>
          </p:cNvSpPr>
          <p:nvPr>
            <p:ph type="title"/>
          </p:nvPr>
        </p:nvSpPr>
        <p:spPr>
          <a:xfrm>
            <a:off x="195309" y="497150"/>
            <a:ext cx="5900691" cy="687591"/>
          </a:xfrm>
        </p:spPr>
        <p:txBody>
          <a:bodyPr/>
          <a:lstStyle/>
          <a:p>
            <a:r>
              <a:rPr lang="en-US" dirty="0"/>
              <a:t>V</a:t>
            </a:r>
            <a:r>
              <a:rPr lang="en-US" cap="none" dirty="0"/>
              <a:t>isualizations</a:t>
            </a:r>
            <a:endParaRPr lang="en-US" dirty="0"/>
          </a:p>
        </p:txBody>
      </p:sp>
      <p:pic>
        <p:nvPicPr>
          <p:cNvPr id="8" name="Picture 7" descr="Chart, bar chart&#10;&#10;Description automatically generated">
            <a:extLst>
              <a:ext uri="{FF2B5EF4-FFF2-40B4-BE49-F238E27FC236}">
                <a16:creationId xmlns:a16="http://schemas.microsoft.com/office/drawing/2014/main" id="{47AD56EC-0141-4AE2-9157-FB127128B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3579000"/>
            <a:ext cx="4446085" cy="2374562"/>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AE79855C-2EE2-4EED-8444-BF9B970A6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996" y="3559303"/>
            <a:ext cx="4932693" cy="2634449"/>
          </a:xfrm>
          <a:prstGeom prst="rect">
            <a:avLst/>
          </a:prstGeom>
        </p:spPr>
      </p:pic>
      <p:pic>
        <p:nvPicPr>
          <p:cNvPr id="14" name="Picture 13" descr="Application&#10;&#10;Description automatically generated">
            <a:extLst>
              <a:ext uri="{FF2B5EF4-FFF2-40B4-BE49-F238E27FC236}">
                <a16:creationId xmlns:a16="http://schemas.microsoft.com/office/drawing/2014/main" id="{752094A6-6F0F-4F30-BA32-1073349212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8124" y="1184741"/>
            <a:ext cx="4446085" cy="2374562"/>
          </a:xfrm>
          <a:prstGeom prst="rect">
            <a:avLst/>
          </a:prstGeom>
        </p:spPr>
      </p:pic>
      <p:pic>
        <p:nvPicPr>
          <p:cNvPr id="16" name="Picture 15" descr="Chart, histogram&#10;&#10;Description automatically generated with medium confidence">
            <a:extLst>
              <a:ext uri="{FF2B5EF4-FFF2-40B4-BE49-F238E27FC236}">
                <a16:creationId xmlns:a16="http://schemas.microsoft.com/office/drawing/2014/main" id="{D0D2972A-A914-479B-95D9-2B14978DDC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3996" y="1260511"/>
            <a:ext cx="4446086" cy="2374562"/>
          </a:xfrm>
          <a:prstGeom prst="rect">
            <a:avLst/>
          </a:prstGeom>
        </p:spPr>
      </p:pic>
    </p:spTree>
    <p:extLst>
      <p:ext uri="{BB962C8B-B14F-4D97-AF65-F5344CB8AC3E}">
        <p14:creationId xmlns:p14="http://schemas.microsoft.com/office/powerpoint/2010/main" val="4487387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CA0AA2-366E-4AA2-A9B7-31BB339D437E}"/>
              </a:ext>
            </a:extLst>
          </p:cNvPr>
          <p:cNvSpPr>
            <a:spLocks noGrp="1"/>
          </p:cNvSpPr>
          <p:nvPr>
            <p:ph type="title"/>
          </p:nvPr>
        </p:nvSpPr>
        <p:spPr/>
        <p:txBody>
          <a:bodyPr/>
          <a:lstStyle/>
          <a:p>
            <a:r>
              <a:rPr lang="en-US" dirty="0"/>
              <a:t>Challenges</a:t>
            </a:r>
          </a:p>
        </p:txBody>
      </p:sp>
    </p:spTree>
    <p:extLst>
      <p:ext uri="{BB962C8B-B14F-4D97-AF65-F5344CB8AC3E}">
        <p14:creationId xmlns:p14="http://schemas.microsoft.com/office/powerpoint/2010/main" val="9111400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87678C5-C44B-43F3-B5F8-02A4EDCA26F8}"/>
              </a:ext>
            </a:extLst>
          </p:cNvPr>
          <p:cNvSpPr>
            <a:spLocks noGrp="1"/>
          </p:cNvSpPr>
          <p:nvPr>
            <p:ph type="title"/>
          </p:nvPr>
        </p:nvSpPr>
        <p:spPr>
          <a:xfrm>
            <a:off x="491971" y="408374"/>
            <a:ext cx="8225901" cy="553998"/>
          </a:xfrm>
        </p:spPr>
        <p:txBody>
          <a:bodyPr/>
          <a:lstStyle/>
          <a:p>
            <a:r>
              <a:rPr lang="en-US" dirty="0"/>
              <a:t>Team members </a:t>
            </a:r>
          </a:p>
        </p:txBody>
      </p:sp>
      <p:pic>
        <p:nvPicPr>
          <p:cNvPr id="3" name="Picture 2" descr="Map&#10;&#10;Description automatically generated">
            <a:extLst>
              <a:ext uri="{FF2B5EF4-FFF2-40B4-BE49-F238E27FC236}">
                <a16:creationId xmlns:a16="http://schemas.microsoft.com/office/drawing/2014/main" id="{9148861F-FEF1-4C9F-A2DA-DCAC7EFAA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43" y="3009531"/>
            <a:ext cx="9108491" cy="2869693"/>
          </a:xfrm>
          <a:prstGeom prst="rect">
            <a:avLst/>
          </a:prstGeom>
        </p:spPr>
      </p:pic>
      <p:graphicFrame>
        <p:nvGraphicFramePr>
          <p:cNvPr id="6" name="Content Placeholder 2">
            <a:extLst>
              <a:ext uri="{FF2B5EF4-FFF2-40B4-BE49-F238E27FC236}">
                <a16:creationId xmlns:a16="http://schemas.microsoft.com/office/drawing/2014/main" id="{7B857507-8DC5-4402-930E-8EAD47372551}"/>
              </a:ext>
            </a:extLst>
          </p:cNvPr>
          <p:cNvGraphicFramePr>
            <a:graphicFrameLocks/>
          </p:cNvGraphicFramePr>
          <p:nvPr>
            <p:extLst>
              <p:ext uri="{D42A27DB-BD31-4B8C-83A1-F6EECF244321}">
                <p14:modId xmlns:p14="http://schemas.microsoft.com/office/powerpoint/2010/main" val="4163090159"/>
              </p:ext>
            </p:extLst>
          </p:nvPr>
        </p:nvGraphicFramePr>
        <p:xfrm>
          <a:off x="754603" y="1358284"/>
          <a:ext cx="8842158" cy="16512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63634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Challenges</a:t>
            </a:r>
          </a:p>
        </p:txBody>
      </p:sp>
      <p:sp>
        <p:nvSpPr>
          <p:cNvPr id="5" name="Content Placeholder 4">
            <a:extLst>
              <a:ext uri="{FF2B5EF4-FFF2-40B4-BE49-F238E27FC236}">
                <a16:creationId xmlns:a16="http://schemas.microsoft.com/office/drawing/2014/main" id="{5BCD9B67-0001-4CE8-9E2A-EF590A3D4EBF}"/>
              </a:ext>
            </a:extLst>
          </p:cNvPr>
          <p:cNvSpPr>
            <a:spLocks noGrp="1"/>
          </p:cNvSpPr>
          <p:nvPr>
            <p:ph sz="quarter" idx="10"/>
          </p:nvPr>
        </p:nvSpPr>
        <p:spPr>
          <a:xfrm>
            <a:off x="1226821" y="1242986"/>
            <a:ext cx="5541841" cy="345783"/>
          </a:xfrm>
        </p:spPr>
        <p:txBody>
          <a:bodyPr>
            <a:noAutofit/>
          </a:bodyPr>
          <a:lstStyle/>
          <a:p>
            <a:pPr marL="0" indent="0">
              <a:buNone/>
            </a:pPr>
            <a:r>
              <a:rPr lang="en-US" sz="1800" dirty="0"/>
              <a:t>Challenge 1: To generate the unique Province Id</a:t>
            </a:r>
          </a:p>
        </p:txBody>
      </p:sp>
      <p:pic>
        <p:nvPicPr>
          <p:cNvPr id="2" name="Picture 1">
            <a:extLst>
              <a:ext uri="{FF2B5EF4-FFF2-40B4-BE49-F238E27FC236}">
                <a16:creationId xmlns:a16="http://schemas.microsoft.com/office/drawing/2014/main" id="{964EE795-C2F8-9944-B6D1-A715108CA7A0}"/>
              </a:ext>
            </a:extLst>
          </p:cNvPr>
          <p:cNvPicPr>
            <a:picLocks noChangeAspect="1"/>
          </p:cNvPicPr>
          <p:nvPr/>
        </p:nvPicPr>
        <p:blipFill>
          <a:blip r:embed="rId2"/>
          <a:stretch>
            <a:fillRect/>
          </a:stretch>
        </p:blipFill>
        <p:spPr>
          <a:xfrm>
            <a:off x="1621221" y="2356302"/>
            <a:ext cx="10066020" cy="3543805"/>
          </a:xfrm>
          <a:prstGeom prst="rect">
            <a:avLst/>
          </a:prstGeom>
        </p:spPr>
      </p:pic>
      <p:sp>
        <p:nvSpPr>
          <p:cNvPr id="6" name="Content Placeholder 4">
            <a:extLst>
              <a:ext uri="{FF2B5EF4-FFF2-40B4-BE49-F238E27FC236}">
                <a16:creationId xmlns:a16="http://schemas.microsoft.com/office/drawing/2014/main" id="{6D464D55-AF65-2244-848C-91890C31FD44}"/>
              </a:ext>
            </a:extLst>
          </p:cNvPr>
          <p:cNvSpPr txBox="1">
            <a:spLocks/>
          </p:cNvSpPr>
          <p:nvPr/>
        </p:nvSpPr>
        <p:spPr>
          <a:xfrm>
            <a:off x="1226820" y="1907122"/>
            <a:ext cx="5541841" cy="3457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Resolution 1: </a:t>
            </a:r>
          </a:p>
        </p:txBody>
      </p:sp>
    </p:spTree>
    <p:extLst>
      <p:ext uri="{BB962C8B-B14F-4D97-AF65-F5344CB8AC3E}">
        <p14:creationId xmlns:p14="http://schemas.microsoft.com/office/powerpoint/2010/main" val="1891671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Challenges</a:t>
            </a:r>
          </a:p>
        </p:txBody>
      </p:sp>
      <p:sp>
        <p:nvSpPr>
          <p:cNvPr id="5" name="Content Placeholder 4">
            <a:extLst>
              <a:ext uri="{FF2B5EF4-FFF2-40B4-BE49-F238E27FC236}">
                <a16:creationId xmlns:a16="http://schemas.microsoft.com/office/drawing/2014/main" id="{5BCD9B67-0001-4CE8-9E2A-EF590A3D4EBF}"/>
              </a:ext>
            </a:extLst>
          </p:cNvPr>
          <p:cNvSpPr>
            <a:spLocks noGrp="1"/>
          </p:cNvSpPr>
          <p:nvPr>
            <p:ph sz="quarter" idx="10"/>
          </p:nvPr>
        </p:nvSpPr>
        <p:spPr>
          <a:xfrm>
            <a:off x="1434926" y="1162976"/>
            <a:ext cx="9654540" cy="345783"/>
          </a:xfrm>
        </p:spPr>
        <p:txBody>
          <a:bodyPr>
            <a:noAutofit/>
          </a:bodyPr>
          <a:lstStyle/>
          <a:p>
            <a:pPr marL="0" indent="0">
              <a:buNone/>
            </a:pPr>
            <a:r>
              <a:rPr lang="en-US" sz="1800" dirty="0"/>
              <a:t>Challenge 2: There are some issues when exporting metadata to google excel</a:t>
            </a:r>
          </a:p>
        </p:txBody>
      </p:sp>
      <p:pic>
        <p:nvPicPr>
          <p:cNvPr id="6" name="Picture 5" descr="Table&#10;&#10;Description automatically generated">
            <a:extLst>
              <a:ext uri="{FF2B5EF4-FFF2-40B4-BE49-F238E27FC236}">
                <a16:creationId xmlns:a16="http://schemas.microsoft.com/office/drawing/2014/main" id="{7515D533-360F-FA4A-AE3E-38A904A2C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196" y="1771649"/>
            <a:ext cx="8449310" cy="4519398"/>
          </a:xfrm>
          <a:prstGeom prst="rect">
            <a:avLst/>
          </a:prstGeom>
        </p:spPr>
      </p:pic>
    </p:spTree>
    <p:extLst>
      <p:ext uri="{BB962C8B-B14F-4D97-AF65-F5344CB8AC3E}">
        <p14:creationId xmlns:p14="http://schemas.microsoft.com/office/powerpoint/2010/main" val="21282896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50DDE7-E6B6-9D49-BC4E-DC2421FBB4BC}"/>
              </a:ext>
            </a:extLst>
          </p:cNvPr>
          <p:cNvPicPr>
            <a:picLocks noChangeAspect="1"/>
          </p:cNvPicPr>
          <p:nvPr/>
        </p:nvPicPr>
        <p:blipFill>
          <a:blip r:embed="rId2"/>
          <a:stretch>
            <a:fillRect/>
          </a:stretch>
        </p:blipFill>
        <p:spPr>
          <a:xfrm>
            <a:off x="1391031" y="1662430"/>
            <a:ext cx="9409938" cy="3846830"/>
          </a:xfrm>
          <a:prstGeom prst="rect">
            <a:avLst/>
          </a:prstGeom>
        </p:spPr>
      </p:pic>
      <p:sp>
        <p:nvSpPr>
          <p:cNvPr id="5" name="TextBox 4">
            <a:extLst>
              <a:ext uri="{FF2B5EF4-FFF2-40B4-BE49-F238E27FC236}">
                <a16:creationId xmlns:a16="http://schemas.microsoft.com/office/drawing/2014/main" id="{E760909E-9545-F14A-B6FF-D14B074A6413}"/>
              </a:ext>
            </a:extLst>
          </p:cNvPr>
          <p:cNvSpPr txBox="1"/>
          <p:nvPr/>
        </p:nvSpPr>
        <p:spPr>
          <a:xfrm>
            <a:off x="1037240" y="979408"/>
            <a:ext cx="4280994" cy="369332"/>
          </a:xfrm>
          <a:prstGeom prst="rect">
            <a:avLst/>
          </a:prstGeom>
          <a:noFill/>
        </p:spPr>
        <p:txBody>
          <a:bodyPr wrap="square" rtlCol="0">
            <a:spAutoFit/>
          </a:bodyPr>
          <a:lstStyle/>
          <a:p>
            <a:r>
              <a:rPr lang="en-US" dirty="0"/>
              <a:t>Resolution 2: Filter the abnormal data:</a:t>
            </a:r>
          </a:p>
        </p:txBody>
      </p:sp>
    </p:spTree>
    <p:extLst>
      <p:ext uri="{BB962C8B-B14F-4D97-AF65-F5344CB8AC3E}">
        <p14:creationId xmlns:p14="http://schemas.microsoft.com/office/powerpoint/2010/main" val="1354967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CA0AA2-366E-4AA2-A9B7-31BB339D437E}"/>
              </a:ext>
            </a:extLst>
          </p:cNvPr>
          <p:cNvSpPr>
            <a:spLocks noGrp="1"/>
          </p:cNvSpPr>
          <p:nvPr>
            <p:ph type="title"/>
          </p:nvPr>
        </p:nvSpPr>
        <p:spPr/>
        <p:txBody>
          <a:bodyPr/>
          <a:lstStyle/>
          <a:p>
            <a:r>
              <a:rPr lang="en-US" dirty="0"/>
              <a:t>Velero Screenshots</a:t>
            </a:r>
          </a:p>
        </p:txBody>
      </p:sp>
    </p:spTree>
    <p:extLst>
      <p:ext uri="{BB962C8B-B14F-4D97-AF65-F5344CB8AC3E}">
        <p14:creationId xmlns:p14="http://schemas.microsoft.com/office/powerpoint/2010/main" val="26803485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Velero Screenshot -  Short Form</a:t>
            </a:r>
          </a:p>
        </p:txBody>
      </p:sp>
      <p:pic>
        <p:nvPicPr>
          <p:cNvPr id="10" name="Content Placeholder 9">
            <a:extLst>
              <a:ext uri="{FF2B5EF4-FFF2-40B4-BE49-F238E27FC236}">
                <a16:creationId xmlns:a16="http://schemas.microsoft.com/office/drawing/2014/main" id="{1581F705-0ED6-4C42-A38B-4CCA14F32702}"/>
              </a:ext>
            </a:extLst>
          </p:cNvPr>
          <p:cNvPicPr>
            <a:picLocks noGrp="1" noChangeAspect="1"/>
          </p:cNvPicPr>
          <p:nvPr>
            <p:ph sz="quarter" idx="10"/>
          </p:nvPr>
        </p:nvPicPr>
        <p:blipFill>
          <a:blip r:embed="rId2"/>
          <a:stretch>
            <a:fillRect/>
          </a:stretch>
        </p:blipFill>
        <p:spPr>
          <a:xfrm>
            <a:off x="2274414" y="1858963"/>
            <a:ext cx="7643172" cy="4468812"/>
          </a:xfrm>
        </p:spPr>
      </p:pic>
    </p:spTree>
    <p:extLst>
      <p:ext uri="{BB962C8B-B14F-4D97-AF65-F5344CB8AC3E}">
        <p14:creationId xmlns:p14="http://schemas.microsoft.com/office/powerpoint/2010/main" val="2577553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Velero Screenshot – Long Form </a:t>
            </a:r>
          </a:p>
        </p:txBody>
      </p:sp>
      <p:pic>
        <p:nvPicPr>
          <p:cNvPr id="6" name="Content Placeholder 5">
            <a:extLst>
              <a:ext uri="{FF2B5EF4-FFF2-40B4-BE49-F238E27FC236}">
                <a16:creationId xmlns:a16="http://schemas.microsoft.com/office/drawing/2014/main" id="{CF36FC73-EE50-4F92-A824-921B47846C8A}"/>
              </a:ext>
            </a:extLst>
          </p:cNvPr>
          <p:cNvPicPr>
            <a:picLocks noGrp="1" noChangeAspect="1"/>
          </p:cNvPicPr>
          <p:nvPr>
            <p:ph sz="quarter" idx="10"/>
          </p:nvPr>
        </p:nvPicPr>
        <p:blipFill>
          <a:blip r:embed="rId2"/>
          <a:stretch>
            <a:fillRect/>
          </a:stretch>
        </p:blipFill>
        <p:spPr>
          <a:xfrm>
            <a:off x="838200" y="1162976"/>
            <a:ext cx="10250009" cy="5164799"/>
          </a:xfrm>
        </p:spPr>
      </p:pic>
    </p:spTree>
    <p:extLst>
      <p:ext uri="{BB962C8B-B14F-4D97-AF65-F5344CB8AC3E}">
        <p14:creationId xmlns:p14="http://schemas.microsoft.com/office/powerpoint/2010/main" val="1206530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Velero Screenshot - Mandate </a:t>
            </a:r>
          </a:p>
        </p:txBody>
      </p:sp>
      <p:pic>
        <p:nvPicPr>
          <p:cNvPr id="7" name="Content Placeholder 6">
            <a:extLst>
              <a:ext uri="{FF2B5EF4-FFF2-40B4-BE49-F238E27FC236}">
                <a16:creationId xmlns:a16="http://schemas.microsoft.com/office/drawing/2014/main" id="{8B6C4E34-3360-4BFF-A87B-299E72116A46}"/>
              </a:ext>
            </a:extLst>
          </p:cNvPr>
          <p:cNvPicPr>
            <a:picLocks noGrp="1" noChangeAspect="1"/>
          </p:cNvPicPr>
          <p:nvPr>
            <p:ph sz="quarter" idx="10"/>
          </p:nvPr>
        </p:nvPicPr>
        <p:blipFill>
          <a:blip r:embed="rId2"/>
          <a:stretch>
            <a:fillRect/>
          </a:stretch>
        </p:blipFill>
        <p:spPr>
          <a:xfrm>
            <a:off x="514905" y="1242874"/>
            <a:ext cx="10280342" cy="5084901"/>
          </a:xfrm>
        </p:spPr>
      </p:pic>
    </p:spTree>
    <p:extLst>
      <p:ext uri="{BB962C8B-B14F-4D97-AF65-F5344CB8AC3E}">
        <p14:creationId xmlns:p14="http://schemas.microsoft.com/office/powerpoint/2010/main" val="1324184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Velero Screenshot – Resource Management</a:t>
            </a:r>
          </a:p>
        </p:txBody>
      </p:sp>
      <p:pic>
        <p:nvPicPr>
          <p:cNvPr id="6" name="Content Placeholder 5">
            <a:extLst>
              <a:ext uri="{FF2B5EF4-FFF2-40B4-BE49-F238E27FC236}">
                <a16:creationId xmlns:a16="http://schemas.microsoft.com/office/drawing/2014/main" id="{FECCD639-E8CE-4E7C-B94D-C5A42A9490D3}"/>
              </a:ext>
            </a:extLst>
          </p:cNvPr>
          <p:cNvPicPr>
            <a:picLocks noGrp="1" noChangeAspect="1"/>
          </p:cNvPicPr>
          <p:nvPr>
            <p:ph sz="quarter" idx="10"/>
          </p:nvPr>
        </p:nvPicPr>
        <p:blipFill>
          <a:blip r:embed="rId2"/>
          <a:stretch>
            <a:fillRect/>
          </a:stretch>
        </p:blipFill>
        <p:spPr>
          <a:xfrm>
            <a:off x="838200" y="1340528"/>
            <a:ext cx="7507288" cy="1402672"/>
          </a:xfrm>
        </p:spPr>
      </p:pic>
      <p:pic>
        <p:nvPicPr>
          <p:cNvPr id="5" name="Content Placeholder 2">
            <a:extLst>
              <a:ext uri="{FF2B5EF4-FFF2-40B4-BE49-F238E27FC236}">
                <a16:creationId xmlns:a16="http://schemas.microsoft.com/office/drawing/2014/main" id="{F525E90D-BA38-49A2-B64A-ABED4F391DFF}"/>
              </a:ext>
            </a:extLst>
          </p:cNvPr>
          <p:cNvPicPr>
            <a:picLocks noChangeAspect="1"/>
          </p:cNvPicPr>
          <p:nvPr/>
        </p:nvPicPr>
        <p:blipFill>
          <a:blip r:embed="rId3"/>
          <a:stretch>
            <a:fillRect/>
          </a:stretch>
        </p:blipFill>
        <p:spPr>
          <a:xfrm>
            <a:off x="838200" y="2920752"/>
            <a:ext cx="7507288" cy="2891737"/>
          </a:xfrm>
          <a:prstGeom prst="rect">
            <a:avLst/>
          </a:prstGeom>
        </p:spPr>
      </p:pic>
    </p:spTree>
    <p:extLst>
      <p:ext uri="{BB962C8B-B14F-4D97-AF65-F5344CB8AC3E}">
        <p14:creationId xmlns:p14="http://schemas.microsoft.com/office/powerpoint/2010/main" val="40439551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Velero Screenshot – Time Sheet</a:t>
            </a:r>
          </a:p>
        </p:txBody>
      </p:sp>
      <p:pic>
        <p:nvPicPr>
          <p:cNvPr id="9" name="Content Placeholder 8">
            <a:extLst>
              <a:ext uri="{FF2B5EF4-FFF2-40B4-BE49-F238E27FC236}">
                <a16:creationId xmlns:a16="http://schemas.microsoft.com/office/drawing/2014/main" id="{DCE7201E-D98E-44B6-8087-2CAA1B12BD98}"/>
              </a:ext>
            </a:extLst>
          </p:cNvPr>
          <p:cNvPicPr>
            <a:picLocks noGrp="1" noChangeAspect="1"/>
          </p:cNvPicPr>
          <p:nvPr>
            <p:ph sz="quarter" idx="10"/>
          </p:nvPr>
        </p:nvPicPr>
        <p:blipFill>
          <a:blip r:embed="rId2"/>
          <a:stretch>
            <a:fillRect/>
          </a:stretch>
        </p:blipFill>
        <p:spPr>
          <a:xfrm>
            <a:off x="3291563" y="1530490"/>
            <a:ext cx="4561310" cy="4468812"/>
          </a:xfrm>
        </p:spPr>
      </p:pic>
    </p:spTree>
    <p:extLst>
      <p:ext uri="{BB962C8B-B14F-4D97-AF65-F5344CB8AC3E}">
        <p14:creationId xmlns:p14="http://schemas.microsoft.com/office/powerpoint/2010/main" val="1554909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Velero Screenshot -  Activity Allocation</a:t>
            </a:r>
          </a:p>
        </p:txBody>
      </p:sp>
      <p:pic>
        <p:nvPicPr>
          <p:cNvPr id="3" name="Content Placeholder 2">
            <a:extLst>
              <a:ext uri="{FF2B5EF4-FFF2-40B4-BE49-F238E27FC236}">
                <a16:creationId xmlns:a16="http://schemas.microsoft.com/office/drawing/2014/main" id="{A916574D-B3B4-4980-B5DF-AB9AF0548A37}"/>
              </a:ext>
            </a:extLst>
          </p:cNvPr>
          <p:cNvPicPr>
            <a:picLocks noGrp="1" noChangeAspect="1"/>
          </p:cNvPicPr>
          <p:nvPr>
            <p:ph sz="quarter" idx="10"/>
          </p:nvPr>
        </p:nvPicPr>
        <p:blipFill>
          <a:blip r:embed="rId2"/>
          <a:stretch>
            <a:fillRect/>
          </a:stretch>
        </p:blipFill>
        <p:spPr>
          <a:xfrm>
            <a:off x="838200" y="1260630"/>
            <a:ext cx="9495408" cy="4409834"/>
          </a:xfrm>
        </p:spPr>
      </p:pic>
    </p:spTree>
    <p:extLst>
      <p:ext uri="{BB962C8B-B14F-4D97-AF65-F5344CB8AC3E}">
        <p14:creationId xmlns:p14="http://schemas.microsoft.com/office/powerpoint/2010/main" val="18788686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PROJECT PLAN </a:t>
            </a:r>
          </a:p>
        </p:txBody>
      </p:sp>
      <p:sp>
        <p:nvSpPr>
          <p:cNvPr id="5" name="Content Placeholder 4">
            <a:extLst>
              <a:ext uri="{FF2B5EF4-FFF2-40B4-BE49-F238E27FC236}">
                <a16:creationId xmlns:a16="http://schemas.microsoft.com/office/drawing/2014/main" id="{5BCD9B67-0001-4CE8-9E2A-EF590A3D4EBF}"/>
              </a:ext>
            </a:extLst>
          </p:cNvPr>
          <p:cNvSpPr>
            <a:spLocks noGrp="1"/>
          </p:cNvSpPr>
          <p:nvPr>
            <p:ph sz="quarter" idx="10"/>
          </p:nvPr>
        </p:nvSpPr>
        <p:spPr>
          <a:xfrm>
            <a:off x="838201" y="1162976"/>
            <a:ext cx="7506810" cy="5164079"/>
          </a:xfrm>
        </p:spPr>
        <p:txBody>
          <a:bodyPr>
            <a:noAutofit/>
          </a:bodyPr>
          <a:lstStyle/>
          <a:p>
            <a:r>
              <a:rPr lang="en-US" sz="1800" dirty="0"/>
              <a:t>Our aim was to analyze and figure out the impact of Covid Cases in the different parts of the globe and how death cases and confirmed cases factored in driving of Covid cases.</a:t>
            </a:r>
          </a:p>
          <a:p>
            <a:endParaRPr lang="en-US" sz="1800" dirty="0"/>
          </a:p>
          <a:p>
            <a:pPr>
              <a:buFont typeface="Wingdings" panose="05000000000000000000" pitchFamily="2" charset="2"/>
              <a:buChar char="q"/>
            </a:pPr>
            <a:r>
              <a:rPr lang="en-US" sz="1800" dirty="0"/>
              <a:t>How many Deaths occurred after Confirmed Cases?</a:t>
            </a:r>
          </a:p>
          <a:p>
            <a:pPr>
              <a:buFont typeface="Wingdings" panose="05000000000000000000" pitchFamily="2" charset="2"/>
              <a:buChar char="q"/>
            </a:pPr>
            <a:r>
              <a:rPr lang="en-US" sz="1800" dirty="0"/>
              <a:t>Which countries showed highest Recovery?</a:t>
            </a:r>
          </a:p>
          <a:p>
            <a:pPr>
              <a:buFont typeface="Wingdings" panose="05000000000000000000" pitchFamily="2" charset="2"/>
              <a:buChar char="q"/>
            </a:pPr>
            <a:r>
              <a:rPr lang="en-US" sz="1800" dirty="0"/>
              <a:t>Was there any country who did not had any deaths after confirmed case?</a:t>
            </a:r>
          </a:p>
          <a:p>
            <a:pPr>
              <a:buFont typeface="Wingdings" panose="05000000000000000000" pitchFamily="2" charset="2"/>
              <a:buChar char="q"/>
            </a:pPr>
            <a:endParaRPr lang="en-US" sz="1800" dirty="0"/>
          </a:p>
          <a:p>
            <a:r>
              <a:rPr lang="en-US" sz="1800" dirty="0"/>
              <a:t>With the help of this data set we would love to see more conclusions drawn so that with the help of our analysis, Business users like research scientists and Pharma Companies for creating vaccines, </a:t>
            </a:r>
          </a:p>
          <a:p>
            <a:r>
              <a:rPr lang="en-US" sz="1800" dirty="0"/>
              <a:t>Also End Users like people all over the globe and Government Agencies who could draw some insights which may help them to improve their plans and guidelines.</a:t>
            </a:r>
          </a:p>
        </p:txBody>
      </p:sp>
      <p:pic>
        <p:nvPicPr>
          <p:cNvPr id="3" name="Picture 2" descr="Graphical user interface&#10;&#10;Description automatically generated with low confidence">
            <a:extLst>
              <a:ext uri="{FF2B5EF4-FFF2-40B4-BE49-F238E27FC236}">
                <a16:creationId xmlns:a16="http://schemas.microsoft.com/office/drawing/2014/main" id="{6AA17CAA-478E-48BC-819C-023C64CC1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8718" y="608275"/>
            <a:ext cx="3381375" cy="5277619"/>
          </a:xfrm>
          <a:prstGeom prst="rect">
            <a:avLst/>
          </a:prstGeom>
        </p:spPr>
      </p:pic>
    </p:spTree>
    <p:extLst>
      <p:ext uri="{BB962C8B-B14F-4D97-AF65-F5344CB8AC3E}">
        <p14:creationId xmlns:p14="http://schemas.microsoft.com/office/powerpoint/2010/main" val="1744770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Velero Screenshot -  Risks &amp; Issues</a:t>
            </a:r>
          </a:p>
        </p:txBody>
      </p:sp>
      <p:pic>
        <p:nvPicPr>
          <p:cNvPr id="3" name="Content Placeholder 2">
            <a:extLst>
              <a:ext uri="{FF2B5EF4-FFF2-40B4-BE49-F238E27FC236}">
                <a16:creationId xmlns:a16="http://schemas.microsoft.com/office/drawing/2014/main" id="{301EBC0E-50E2-4D88-BB0E-BD51446CF1B1}"/>
              </a:ext>
            </a:extLst>
          </p:cNvPr>
          <p:cNvPicPr>
            <a:picLocks noGrp="1" noChangeAspect="1"/>
          </p:cNvPicPr>
          <p:nvPr>
            <p:ph sz="quarter" idx="10"/>
          </p:nvPr>
        </p:nvPicPr>
        <p:blipFill>
          <a:blip r:embed="rId2"/>
          <a:stretch>
            <a:fillRect/>
          </a:stretch>
        </p:blipFill>
        <p:spPr>
          <a:xfrm>
            <a:off x="438705" y="1162976"/>
            <a:ext cx="9237955" cy="2769834"/>
          </a:xfrm>
        </p:spPr>
      </p:pic>
      <p:pic>
        <p:nvPicPr>
          <p:cNvPr id="7" name="Picture 6">
            <a:extLst>
              <a:ext uri="{FF2B5EF4-FFF2-40B4-BE49-F238E27FC236}">
                <a16:creationId xmlns:a16="http://schemas.microsoft.com/office/drawing/2014/main" id="{C9C60833-A6BC-4578-9BA1-AA9D73BF73EC}"/>
              </a:ext>
            </a:extLst>
          </p:cNvPr>
          <p:cNvPicPr>
            <a:picLocks noChangeAspect="1"/>
          </p:cNvPicPr>
          <p:nvPr/>
        </p:nvPicPr>
        <p:blipFill>
          <a:blip r:embed="rId3"/>
          <a:stretch>
            <a:fillRect/>
          </a:stretch>
        </p:blipFill>
        <p:spPr>
          <a:xfrm>
            <a:off x="438705" y="3535780"/>
            <a:ext cx="8350188" cy="2769834"/>
          </a:xfrm>
          <a:prstGeom prst="rect">
            <a:avLst/>
          </a:prstGeom>
        </p:spPr>
      </p:pic>
    </p:spTree>
    <p:extLst>
      <p:ext uri="{BB962C8B-B14F-4D97-AF65-F5344CB8AC3E}">
        <p14:creationId xmlns:p14="http://schemas.microsoft.com/office/powerpoint/2010/main" val="576363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Velero Screenshot – Group Allocation 1</a:t>
            </a:r>
          </a:p>
        </p:txBody>
      </p:sp>
      <p:pic>
        <p:nvPicPr>
          <p:cNvPr id="8" name="Content Placeholder 7">
            <a:extLst>
              <a:ext uri="{FF2B5EF4-FFF2-40B4-BE49-F238E27FC236}">
                <a16:creationId xmlns:a16="http://schemas.microsoft.com/office/drawing/2014/main" id="{2903F316-2BF5-4B6D-BD57-1BD7277D15CF}"/>
              </a:ext>
            </a:extLst>
          </p:cNvPr>
          <p:cNvPicPr>
            <a:picLocks noGrp="1" noChangeAspect="1"/>
          </p:cNvPicPr>
          <p:nvPr>
            <p:ph sz="quarter" idx="10"/>
          </p:nvPr>
        </p:nvPicPr>
        <p:blipFill>
          <a:blip r:embed="rId2"/>
          <a:stretch>
            <a:fillRect/>
          </a:stretch>
        </p:blipFill>
        <p:spPr>
          <a:xfrm>
            <a:off x="597851" y="1327759"/>
            <a:ext cx="9780145" cy="4468812"/>
          </a:xfrm>
        </p:spPr>
      </p:pic>
    </p:spTree>
    <p:extLst>
      <p:ext uri="{BB962C8B-B14F-4D97-AF65-F5344CB8AC3E}">
        <p14:creationId xmlns:p14="http://schemas.microsoft.com/office/powerpoint/2010/main" val="3113706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Velero Screenshot – Group Allocation 2 </a:t>
            </a:r>
          </a:p>
        </p:txBody>
      </p:sp>
      <p:pic>
        <p:nvPicPr>
          <p:cNvPr id="6" name="Content Placeholder 5">
            <a:extLst>
              <a:ext uri="{FF2B5EF4-FFF2-40B4-BE49-F238E27FC236}">
                <a16:creationId xmlns:a16="http://schemas.microsoft.com/office/drawing/2014/main" id="{35244384-C7BB-4596-971B-115CF9F0C41A}"/>
              </a:ext>
            </a:extLst>
          </p:cNvPr>
          <p:cNvPicPr>
            <a:picLocks noGrp="1" noChangeAspect="1"/>
          </p:cNvPicPr>
          <p:nvPr>
            <p:ph sz="quarter" idx="10"/>
          </p:nvPr>
        </p:nvPicPr>
        <p:blipFill>
          <a:blip r:embed="rId2"/>
          <a:stretch>
            <a:fillRect/>
          </a:stretch>
        </p:blipFill>
        <p:spPr>
          <a:xfrm>
            <a:off x="838200" y="1048229"/>
            <a:ext cx="10028068" cy="5164137"/>
          </a:xfrm>
        </p:spPr>
      </p:pic>
    </p:spTree>
    <p:extLst>
      <p:ext uri="{BB962C8B-B14F-4D97-AF65-F5344CB8AC3E}">
        <p14:creationId xmlns:p14="http://schemas.microsoft.com/office/powerpoint/2010/main" val="4134250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Velero Screenshot -  Group Allocation 3</a:t>
            </a:r>
          </a:p>
        </p:txBody>
      </p:sp>
      <p:pic>
        <p:nvPicPr>
          <p:cNvPr id="6" name="Content Placeholder 5">
            <a:extLst>
              <a:ext uri="{FF2B5EF4-FFF2-40B4-BE49-F238E27FC236}">
                <a16:creationId xmlns:a16="http://schemas.microsoft.com/office/drawing/2014/main" id="{0358D507-2D1F-4177-A944-45C676A79D2D}"/>
              </a:ext>
            </a:extLst>
          </p:cNvPr>
          <p:cNvPicPr>
            <a:picLocks noGrp="1" noChangeAspect="1"/>
          </p:cNvPicPr>
          <p:nvPr>
            <p:ph sz="quarter" idx="10"/>
          </p:nvPr>
        </p:nvPicPr>
        <p:blipFill>
          <a:blip r:embed="rId2"/>
          <a:stretch>
            <a:fillRect/>
          </a:stretch>
        </p:blipFill>
        <p:spPr>
          <a:xfrm>
            <a:off x="838199" y="1335181"/>
            <a:ext cx="9877149" cy="4468812"/>
          </a:xfrm>
        </p:spPr>
      </p:pic>
    </p:spTree>
    <p:extLst>
      <p:ext uri="{BB962C8B-B14F-4D97-AF65-F5344CB8AC3E}">
        <p14:creationId xmlns:p14="http://schemas.microsoft.com/office/powerpoint/2010/main" val="30800057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Velero Screenshot – Group Allocation 4 </a:t>
            </a:r>
          </a:p>
        </p:txBody>
      </p:sp>
      <p:pic>
        <p:nvPicPr>
          <p:cNvPr id="6" name="Content Placeholder 5">
            <a:extLst>
              <a:ext uri="{FF2B5EF4-FFF2-40B4-BE49-F238E27FC236}">
                <a16:creationId xmlns:a16="http://schemas.microsoft.com/office/drawing/2014/main" id="{3ADE12EE-E5DB-43BD-8F51-42E6238697AF}"/>
              </a:ext>
            </a:extLst>
          </p:cNvPr>
          <p:cNvPicPr>
            <a:picLocks noGrp="1" noChangeAspect="1"/>
          </p:cNvPicPr>
          <p:nvPr>
            <p:ph sz="quarter" idx="10"/>
          </p:nvPr>
        </p:nvPicPr>
        <p:blipFill>
          <a:blip r:embed="rId2"/>
          <a:stretch>
            <a:fillRect/>
          </a:stretch>
        </p:blipFill>
        <p:spPr>
          <a:xfrm>
            <a:off x="838200" y="1459468"/>
            <a:ext cx="9965924" cy="4468812"/>
          </a:xfrm>
        </p:spPr>
      </p:pic>
    </p:spTree>
    <p:extLst>
      <p:ext uri="{BB962C8B-B14F-4D97-AF65-F5344CB8AC3E}">
        <p14:creationId xmlns:p14="http://schemas.microsoft.com/office/powerpoint/2010/main" val="3612979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Velero Screenshot -  Gantt Chart 1</a:t>
            </a:r>
          </a:p>
        </p:txBody>
      </p:sp>
      <p:pic>
        <p:nvPicPr>
          <p:cNvPr id="7" name="Content Placeholder 6">
            <a:extLst>
              <a:ext uri="{FF2B5EF4-FFF2-40B4-BE49-F238E27FC236}">
                <a16:creationId xmlns:a16="http://schemas.microsoft.com/office/drawing/2014/main" id="{59A5A22E-AB3F-4132-A443-3E0DCA46343B}"/>
              </a:ext>
            </a:extLst>
          </p:cNvPr>
          <p:cNvPicPr>
            <a:picLocks noGrp="1" noChangeAspect="1"/>
          </p:cNvPicPr>
          <p:nvPr>
            <p:ph sz="quarter" idx="10"/>
          </p:nvPr>
        </p:nvPicPr>
        <p:blipFill>
          <a:blip r:embed="rId2"/>
          <a:stretch>
            <a:fillRect/>
          </a:stretch>
        </p:blipFill>
        <p:spPr>
          <a:xfrm>
            <a:off x="1736102" y="1083076"/>
            <a:ext cx="9964667" cy="5244699"/>
          </a:xfrm>
        </p:spPr>
      </p:pic>
    </p:spTree>
    <p:extLst>
      <p:ext uri="{BB962C8B-B14F-4D97-AF65-F5344CB8AC3E}">
        <p14:creationId xmlns:p14="http://schemas.microsoft.com/office/powerpoint/2010/main" val="2736563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Velero Screenshot -  Gantt Chart 2</a:t>
            </a:r>
          </a:p>
        </p:txBody>
      </p:sp>
      <p:pic>
        <p:nvPicPr>
          <p:cNvPr id="6" name="Content Placeholder 5">
            <a:extLst>
              <a:ext uri="{FF2B5EF4-FFF2-40B4-BE49-F238E27FC236}">
                <a16:creationId xmlns:a16="http://schemas.microsoft.com/office/drawing/2014/main" id="{33270885-D818-4D5C-9D9A-CBE13BAA5357}"/>
              </a:ext>
            </a:extLst>
          </p:cNvPr>
          <p:cNvPicPr>
            <a:picLocks noGrp="1" noChangeAspect="1"/>
          </p:cNvPicPr>
          <p:nvPr>
            <p:ph sz="quarter" idx="10"/>
          </p:nvPr>
        </p:nvPicPr>
        <p:blipFill>
          <a:blip r:embed="rId2"/>
          <a:stretch>
            <a:fillRect/>
          </a:stretch>
        </p:blipFill>
        <p:spPr>
          <a:xfrm>
            <a:off x="980983" y="1251751"/>
            <a:ext cx="10515599" cy="5076024"/>
          </a:xfrm>
        </p:spPr>
      </p:pic>
    </p:spTree>
    <p:extLst>
      <p:ext uri="{BB962C8B-B14F-4D97-AF65-F5344CB8AC3E}">
        <p14:creationId xmlns:p14="http://schemas.microsoft.com/office/powerpoint/2010/main" val="15121769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CA0AA2-366E-4AA2-A9B7-31BB339D437E}"/>
              </a:ext>
            </a:extLst>
          </p:cNvPr>
          <p:cNvSpPr>
            <a:spLocks noGrp="1"/>
          </p:cNvSpPr>
          <p:nvPr>
            <p:ph type="title"/>
          </p:nvPr>
        </p:nvSpPr>
        <p:spPr/>
        <p:txBody>
          <a:bodyPr/>
          <a:lstStyle/>
          <a:p>
            <a:r>
              <a:rPr lang="en-US" dirty="0"/>
              <a:t>Q/a – Test cases</a:t>
            </a:r>
          </a:p>
        </p:txBody>
      </p:sp>
    </p:spTree>
    <p:extLst>
      <p:ext uri="{BB962C8B-B14F-4D97-AF65-F5344CB8AC3E}">
        <p14:creationId xmlns:p14="http://schemas.microsoft.com/office/powerpoint/2010/main" val="2181037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Unit Test Cases -  Neo4j  </a:t>
            </a:r>
          </a:p>
        </p:txBody>
      </p:sp>
      <p:pic>
        <p:nvPicPr>
          <p:cNvPr id="7" name="Content Placeholder 6">
            <a:extLst>
              <a:ext uri="{FF2B5EF4-FFF2-40B4-BE49-F238E27FC236}">
                <a16:creationId xmlns:a16="http://schemas.microsoft.com/office/drawing/2014/main" id="{9006A6D2-FFB0-49E3-8FC5-5CF75E04D97F}"/>
              </a:ext>
            </a:extLst>
          </p:cNvPr>
          <p:cNvPicPr>
            <a:picLocks noGrp="1" noChangeAspect="1"/>
          </p:cNvPicPr>
          <p:nvPr>
            <p:ph sz="quarter" idx="10"/>
          </p:nvPr>
        </p:nvPicPr>
        <p:blipFill>
          <a:blip r:embed="rId2"/>
          <a:stretch>
            <a:fillRect/>
          </a:stretch>
        </p:blipFill>
        <p:spPr>
          <a:xfrm>
            <a:off x="838200" y="2842296"/>
            <a:ext cx="10515600" cy="2502146"/>
          </a:xfrm>
        </p:spPr>
      </p:pic>
    </p:spTree>
    <p:extLst>
      <p:ext uri="{BB962C8B-B14F-4D97-AF65-F5344CB8AC3E}">
        <p14:creationId xmlns:p14="http://schemas.microsoft.com/office/powerpoint/2010/main" val="2758483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System and Integration Testing   </a:t>
            </a:r>
          </a:p>
        </p:txBody>
      </p:sp>
      <p:pic>
        <p:nvPicPr>
          <p:cNvPr id="7" name="Content Placeholder 6">
            <a:extLst>
              <a:ext uri="{FF2B5EF4-FFF2-40B4-BE49-F238E27FC236}">
                <a16:creationId xmlns:a16="http://schemas.microsoft.com/office/drawing/2014/main" id="{3091A005-BB77-4C69-86A7-0C1CBB349C54}"/>
              </a:ext>
            </a:extLst>
          </p:cNvPr>
          <p:cNvPicPr>
            <a:picLocks noGrp="1" noChangeAspect="1"/>
          </p:cNvPicPr>
          <p:nvPr>
            <p:ph sz="quarter" idx="10"/>
          </p:nvPr>
        </p:nvPicPr>
        <p:blipFill>
          <a:blip r:embed="rId2"/>
          <a:stretch>
            <a:fillRect/>
          </a:stretch>
        </p:blipFill>
        <p:spPr>
          <a:xfrm>
            <a:off x="696156" y="1376019"/>
            <a:ext cx="11413629" cy="4456610"/>
          </a:xfrm>
        </p:spPr>
      </p:pic>
    </p:spTree>
    <p:extLst>
      <p:ext uri="{BB962C8B-B14F-4D97-AF65-F5344CB8AC3E}">
        <p14:creationId xmlns:p14="http://schemas.microsoft.com/office/powerpoint/2010/main" val="2719425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Tools &amp; Techniques Used</a:t>
            </a:r>
          </a:p>
        </p:txBody>
      </p:sp>
      <p:pic>
        <p:nvPicPr>
          <p:cNvPr id="6" name="Content Placeholder 5" descr="A picture containing timeline&#10;&#10;Description automatically generated">
            <a:extLst>
              <a:ext uri="{FF2B5EF4-FFF2-40B4-BE49-F238E27FC236}">
                <a16:creationId xmlns:a16="http://schemas.microsoft.com/office/drawing/2014/main" id="{3878A6B0-6BE6-4838-AC8D-87FC575CB6B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7677150" y="1343780"/>
            <a:ext cx="3676650" cy="1600200"/>
          </a:xfrm>
        </p:spPr>
      </p:pic>
      <p:pic>
        <p:nvPicPr>
          <p:cNvPr id="8" name="Picture 7" descr="Icon&#10;&#10;Description automatically generated">
            <a:extLst>
              <a:ext uri="{FF2B5EF4-FFF2-40B4-BE49-F238E27FC236}">
                <a16:creationId xmlns:a16="http://schemas.microsoft.com/office/drawing/2014/main" id="{8E919672-C0F6-4F92-8F81-A0F0BBFD0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3" y="3789253"/>
            <a:ext cx="3381375" cy="1352550"/>
          </a:xfrm>
          <a:prstGeom prst="rect">
            <a:avLst/>
          </a:prstGeom>
        </p:spPr>
      </p:pic>
      <p:pic>
        <p:nvPicPr>
          <p:cNvPr id="10" name="Picture 9" descr="Logo&#10;&#10;Description automatically generated">
            <a:extLst>
              <a:ext uri="{FF2B5EF4-FFF2-40B4-BE49-F238E27FC236}">
                <a16:creationId xmlns:a16="http://schemas.microsoft.com/office/drawing/2014/main" id="{F2FFABE2-FA0F-4739-8F1B-22206CB976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1190" y="3846722"/>
            <a:ext cx="3676650" cy="1238250"/>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99A6C594-8D52-45AF-96BC-AEC38F5028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8017" y="1321720"/>
            <a:ext cx="2924175" cy="1562100"/>
          </a:xfrm>
          <a:prstGeom prst="rect">
            <a:avLst/>
          </a:prstGeom>
        </p:spPr>
      </p:pic>
      <p:pic>
        <p:nvPicPr>
          <p:cNvPr id="14" name="Picture 13" descr="Icon&#10;&#10;Description automatically generated">
            <a:extLst>
              <a:ext uri="{FF2B5EF4-FFF2-40B4-BE49-F238E27FC236}">
                <a16:creationId xmlns:a16="http://schemas.microsoft.com/office/drawing/2014/main" id="{887C19ED-2E90-46C0-ADE6-447C885B44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642" y="1224022"/>
            <a:ext cx="2181225" cy="2095500"/>
          </a:xfrm>
          <a:prstGeom prst="rect">
            <a:avLst/>
          </a:prstGeom>
        </p:spPr>
      </p:pic>
      <p:pic>
        <p:nvPicPr>
          <p:cNvPr id="16" name="Picture 15" descr="A picture containing logo&#10;&#10;Description automatically generated">
            <a:extLst>
              <a:ext uri="{FF2B5EF4-FFF2-40B4-BE49-F238E27FC236}">
                <a16:creationId xmlns:a16="http://schemas.microsoft.com/office/drawing/2014/main" id="{4C197FC0-5827-4A24-9AC9-1EF3ACB6EC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8812" y="5252922"/>
            <a:ext cx="6778387" cy="1028700"/>
          </a:xfrm>
          <a:prstGeom prst="rect">
            <a:avLst/>
          </a:prstGeom>
        </p:spPr>
      </p:pic>
      <p:pic>
        <p:nvPicPr>
          <p:cNvPr id="18" name="Picture 17" descr="A picture containing text, clipart&#10;&#10;Description automatically generated">
            <a:extLst>
              <a:ext uri="{FF2B5EF4-FFF2-40B4-BE49-F238E27FC236}">
                <a16:creationId xmlns:a16="http://schemas.microsoft.com/office/drawing/2014/main" id="{BEF41AEE-8704-47B6-A313-022CD2DA6F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2738" y="3265378"/>
            <a:ext cx="4371975" cy="1047750"/>
          </a:xfrm>
          <a:prstGeom prst="rect">
            <a:avLst/>
          </a:prstGeom>
        </p:spPr>
      </p:pic>
    </p:spTree>
    <p:extLst>
      <p:ext uri="{BB962C8B-B14F-4D97-AF65-F5344CB8AC3E}">
        <p14:creationId xmlns:p14="http://schemas.microsoft.com/office/powerpoint/2010/main" val="2326640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User Acceptance Testing  </a:t>
            </a:r>
          </a:p>
        </p:txBody>
      </p:sp>
      <p:pic>
        <p:nvPicPr>
          <p:cNvPr id="7" name="Content Placeholder 6">
            <a:extLst>
              <a:ext uri="{FF2B5EF4-FFF2-40B4-BE49-F238E27FC236}">
                <a16:creationId xmlns:a16="http://schemas.microsoft.com/office/drawing/2014/main" id="{E5BE9A9C-4F62-4F55-AD78-AEE31CEEE6E4}"/>
              </a:ext>
            </a:extLst>
          </p:cNvPr>
          <p:cNvPicPr>
            <a:picLocks noGrp="1" noChangeAspect="1"/>
          </p:cNvPicPr>
          <p:nvPr>
            <p:ph sz="quarter" idx="10"/>
          </p:nvPr>
        </p:nvPicPr>
        <p:blipFill>
          <a:blip r:embed="rId2"/>
          <a:stretch>
            <a:fillRect/>
          </a:stretch>
        </p:blipFill>
        <p:spPr>
          <a:xfrm>
            <a:off x="838200" y="3520806"/>
            <a:ext cx="10515600" cy="1145125"/>
          </a:xfrm>
        </p:spPr>
      </p:pic>
    </p:spTree>
    <p:extLst>
      <p:ext uri="{BB962C8B-B14F-4D97-AF65-F5344CB8AC3E}">
        <p14:creationId xmlns:p14="http://schemas.microsoft.com/office/powerpoint/2010/main" val="3233198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CA0AA2-366E-4AA2-A9B7-31BB339D437E}"/>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4275378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r>
              <a:rPr lang="en-US" dirty="0"/>
              <a:t>Vision Diagram</a:t>
            </a:r>
          </a:p>
        </p:txBody>
      </p:sp>
      <p:pic>
        <p:nvPicPr>
          <p:cNvPr id="7" name="Content Placeholder 6">
            <a:extLst>
              <a:ext uri="{FF2B5EF4-FFF2-40B4-BE49-F238E27FC236}">
                <a16:creationId xmlns:a16="http://schemas.microsoft.com/office/drawing/2014/main" id="{64C164D5-C045-47CB-AED2-2F9D77ABCB0B}"/>
              </a:ext>
            </a:extLst>
          </p:cNvPr>
          <p:cNvPicPr>
            <a:picLocks noGrp="1" noChangeAspect="1"/>
          </p:cNvPicPr>
          <p:nvPr>
            <p:ph sz="quarter" idx="10"/>
          </p:nvPr>
        </p:nvPicPr>
        <p:blipFill>
          <a:blip r:embed="rId2"/>
          <a:stretch>
            <a:fillRect/>
          </a:stretch>
        </p:blipFill>
        <p:spPr>
          <a:xfrm>
            <a:off x="838200" y="1148489"/>
            <a:ext cx="10925175" cy="4867410"/>
          </a:xfrm>
        </p:spPr>
      </p:pic>
    </p:spTree>
    <p:extLst>
      <p:ext uri="{BB962C8B-B14F-4D97-AF65-F5344CB8AC3E}">
        <p14:creationId xmlns:p14="http://schemas.microsoft.com/office/powerpoint/2010/main" val="3143225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6"/>
            <a:ext cx="10515600" cy="797850"/>
          </a:xfrm>
        </p:spPr>
        <p:txBody>
          <a:bodyPr/>
          <a:lstStyle/>
          <a:p>
            <a:pPr algn="ctr"/>
            <a:r>
              <a:rPr lang="en-US" dirty="0"/>
              <a:t>Business / End Users </a:t>
            </a:r>
          </a:p>
        </p:txBody>
      </p:sp>
      <p:sp>
        <p:nvSpPr>
          <p:cNvPr id="8" name="Content Placeholder 7">
            <a:extLst>
              <a:ext uri="{FF2B5EF4-FFF2-40B4-BE49-F238E27FC236}">
                <a16:creationId xmlns:a16="http://schemas.microsoft.com/office/drawing/2014/main" id="{58F6CB39-E709-4202-8D20-6FA41EC33684}"/>
              </a:ext>
            </a:extLst>
          </p:cNvPr>
          <p:cNvSpPr>
            <a:spLocks noGrp="1"/>
          </p:cNvSpPr>
          <p:nvPr>
            <p:ph sz="quarter" idx="10"/>
          </p:nvPr>
        </p:nvSpPr>
        <p:spPr>
          <a:xfrm>
            <a:off x="838201" y="1163638"/>
            <a:ext cx="2641846" cy="10025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2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Business Users</a:t>
            </a:r>
          </a:p>
        </p:txBody>
      </p:sp>
      <p:pic>
        <p:nvPicPr>
          <p:cNvPr id="9" name="Picture 8" descr="Logo, company name&#10;&#10;Description automatically generated">
            <a:extLst>
              <a:ext uri="{FF2B5EF4-FFF2-40B4-BE49-F238E27FC236}">
                <a16:creationId xmlns:a16="http://schemas.microsoft.com/office/drawing/2014/main" id="{CA118155-F7D0-45BA-8FD2-BB1F1D140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43477"/>
            <a:ext cx="2641846" cy="1265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DD9CE55A-7304-4066-BF22-F8424F555427}"/>
              </a:ext>
            </a:extLst>
          </p:cNvPr>
          <p:cNvSpPr txBox="1"/>
          <p:nvPr/>
        </p:nvSpPr>
        <p:spPr>
          <a:xfrm>
            <a:off x="3694566" y="2780898"/>
            <a:ext cx="2186914"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Pharma </a:t>
            </a:r>
          </a:p>
          <a:p>
            <a:r>
              <a:rPr lang="en-US" sz="2800" dirty="0">
                <a:latin typeface="Arial" panose="020B0604020202020204" pitchFamily="34" charset="0"/>
                <a:cs typeface="Arial" panose="020B0604020202020204" pitchFamily="34" charset="0"/>
              </a:rPr>
              <a:t>Companies </a:t>
            </a:r>
          </a:p>
        </p:txBody>
      </p:sp>
      <p:pic>
        <p:nvPicPr>
          <p:cNvPr id="11" name="Picture 10" descr="A group of people in a lab&#10;&#10;Description automatically generated with medium confidence">
            <a:extLst>
              <a:ext uri="{FF2B5EF4-FFF2-40B4-BE49-F238E27FC236}">
                <a16:creationId xmlns:a16="http://schemas.microsoft.com/office/drawing/2014/main" id="{2A002B75-4A16-4157-A8AE-52147C38A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13" y="4474347"/>
            <a:ext cx="2765333" cy="15180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861A03A1-D5CE-498C-8669-77FEE4200ADE}"/>
              </a:ext>
            </a:extLst>
          </p:cNvPr>
          <p:cNvSpPr txBox="1"/>
          <p:nvPr/>
        </p:nvSpPr>
        <p:spPr>
          <a:xfrm>
            <a:off x="3676095" y="4662733"/>
            <a:ext cx="2419905"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Research </a:t>
            </a:r>
          </a:p>
          <a:p>
            <a:r>
              <a:rPr lang="en-US" sz="2800" dirty="0">
                <a:latin typeface="Arial" panose="020B0604020202020204" pitchFamily="34" charset="0"/>
                <a:cs typeface="Arial" panose="020B0604020202020204" pitchFamily="34" charset="0"/>
              </a:rPr>
              <a:t>Scientists </a:t>
            </a:r>
          </a:p>
        </p:txBody>
      </p:sp>
      <p:sp>
        <p:nvSpPr>
          <p:cNvPr id="14" name="Content Placeholder 7">
            <a:extLst>
              <a:ext uri="{FF2B5EF4-FFF2-40B4-BE49-F238E27FC236}">
                <a16:creationId xmlns:a16="http://schemas.microsoft.com/office/drawing/2014/main" id="{9C4C3004-8F33-4ECE-BE18-862D67DFBF02}"/>
              </a:ext>
            </a:extLst>
          </p:cNvPr>
          <p:cNvSpPr txBox="1">
            <a:spLocks/>
          </p:cNvSpPr>
          <p:nvPr/>
        </p:nvSpPr>
        <p:spPr>
          <a:xfrm>
            <a:off x="8421211" y="1163638"/>
            <a:ext cx="2641846" cy="10025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2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End Users</a:t>
            </a:r>
          </a:p>
        </p:txBody>
      </p:sp>
      <p:pic>
        <p:nvPicPr>
          <p:cNvPr id="15" name="Picture 14" descr="Website&#10;&#10;Description automatically generated with medium confidence">
            <a:extLst>
              <a:ext uri="{FF2B5EF4-FFF2-40B4-BE49-F238E27FC236}">
                <a16:creationId xmlns:a16="http://schemas.microsoft.com/office/drawing/2014/main" id="{F50D51B4-368A-453C-84D0-F66F519A4C42}"/>
              </a:ext>
            </a:extLst>
          </p:cNvPr>
          <p:cNvPicPr>
            <a:picLocks noChangeAspect="1"/>
          </p:cNvPicPr>
          <p:nvPr/>
        </p:nvPicPr>
        <p:blipFill rotWithShape="1">
          <a:blip r:embed="rId4">
            <a:extLst>
              <a:ext uri="{28A0092B-C50C-407E-A947-70E740481C1C}">
                <a14:useLocalDpi xmlns:a14="http://schemas.microsoft.com/office/drawing/2010/main" val="0"/>
              </a:ext>
            </a:extLst>
          </a:blip>
          <a:srcRect l="37314" r="6126" b="15876"/>
          <a:stretch/>
        </p:blipFill>
        <p:spPr>
          <a:xfrm>
            <a:off x="6096000" y="2443477"/>
            <a:ext cx="2762700" cy="12500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descr="A picture containing text, clipart&#10;&#10;Description automatically generated">
            <a:extLst>
              <a:ext uri="{FF2B5EF4-FFF2-40B4-BE49-F238E27FC236}">
                <a16:creationId xmlns:a16="http://schemas.microsoft.com/office/drawing/2014/main" id="{A6E3FB0A-931C-418B-9313-4BED443811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305" y="4474346"/>
            <a:ext cx="2857395" cy="15180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4BEB3B5A-2741-4539-A6A1-1638393F44B5}"/>
              </a:ext>
            </a:extLst>
          </p:cNvPr>
          <p:cNvSpPr txBox="1"/>
          <p:nvPr/>
        </p:nvSpPr>
        <p:spPr>
          <a:xfrm>
            <a:off x="9113723" y="2705450"/>
            <a:ext cx="2558934"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People Across Globe</a:t>
            </a:r>
          </a:p>
        </p:txBody>
      </p:sp>
      <p:sp>
        <p:nvSpPr>
          <p:cNvPr id="18" name="TextBox 17">
            <a:extLst>
              <a:ext uri="{FF2B5EF4-FFF2-40B4-BE49-F238E27FC236}">
                <a16:creationId xmlns:a16="http://schemas.microsoft.com/office/drawing/2014/main" id="{3B9A3212-C58E-4B49-A1DB-FB35D03EA95D}"/>
              </a:ext>
            </a:extLst>
          </p:cNvPr>
          <p:cNvSpPr txBox="1"/>
          <p:nvPr/>
        </p:nvSpPr>
        <p:spPr>
          <a:xfrm>
            <a:off x="9078952" y="4662732"/>
            <a:ext cx="2558934"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Government Agencies</a:t>
            </a:r>
          </a:p>
        </p:txBody>
      </p:sp>
    </p:spTree>
    <p:extLst>
      <p:ext uri="{BB962C8B-B14F-4D97-AF65-F5344CB8AC3E}">
        <p14:creationId xmlns:p14="http://schemas.microsoft.com/office/powerpoint/2010/main" val="10929648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CA0AA2-366E-4AA2-A9B7-31BB339D437E}"/>
              </a:ext>
            </a:extLst>
          </p:cNvPr>
          <p:cNvSpPr>
            <a:spLocks noGrp="1"/>
          </p:cNvSpPr>
          <p:nvPr>
            <p:ph type="title"/>
          </p:nvPr>
        </p:nvSpPr>
        <p:spPr/>
        <p:txBody>
          <a:bodyPr/>
          <a:lstStyle/>
          <a:p>
            <a:r>
              <a:rPr lang="en-US" dirty="0"/>
              <a:t>Data Pre Processing</a:t>
            </a:r>
          </a:p>
        </p:txBody>
      </p:sp>
    </p:spTree>
    <p:extLst>
      <p:ext uri="{BB962C8B-B14F-4D97-AF65-F5344CB8AC3E}">
        <p14:creationId xmlns:p14="http://schemas.microsoft.com/office/powerpoint/2010/main" val="243877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6B914-0028-4C1E-971D-A7948A6C381F}"/>
              </a:ext>
            </a:extLst>
          </p:cNvPr>
          <p:cNvSpPr>
            <a:spLocks noGrp="1"/>
          </p:cNvSpPr>
          <p:nvPr>
            <p:ph type="title"/>
          </p:nvPr>
        </p:nvSpPr>
        <p:spPr/>
        <p:txBody>
          <a:bodyPr/>
          <a:lstStyle/>
          <a:p>
            <a:r>
              <a:rPr lang="en-US" dirty="0"/>
              <a:t>Data Profiling - Python</a:t>
            </a:r>
          </a:p>
        </p:txBody>
      </p:sp>
      <p:sp>
        <p:nvSpPr>
          <p:cNvPr id="3" name="Content Placeholder 2">
            <a:extLst>
              <a:ext uri="{FF2B5EF4-FFF2-40B4-BE49-F238E27FC236}">
                <a16:creationId xmlns:a16="http://schemas.microsoft.com/office/drawing/2014/main" id="{54811F20-3BAE-4A55-81AA-8E73EC8A9CB0}"/>
              </a:ext>
            </a:extLst>
          </p:cNvPr>
          <p:cNvSpPr>
            <a:spLocks noGrp="1"/>
          </p:cNvSpPr>
          <p:nvPr>
            <p:ph sz="quarter" idx="10"/>
          </p:nvPr>
        </p:nvSpPr>
        <p:spPr>
          <a:xfrm>
            <a:off x="838201" y="1858294"/>
            <a:ext cx="4142172" cy="4240665"/>
          </a:xfrm>
        </p:spPr>
        <p:txBody>
          <a:bodyPr/>
          <a:lstStyle/>
          <a:p>
            <a:r>
              <a:rPr lang="en-US" sz="1800" dirty="0"/>
              <a:t>Data Profiling provides summarized information about our dataset</a:t>
            </a:r>
          </a:p>
          <a:p>
            <a:r>
              <a:rPr lang="en-US" sz="1800" dirty="0"/>
              <a:t>Provides information about each column- Missing values, Duplicates, Zeros and Unique columns</a:t>
            </a:r>
          </a:p>
          <a:p>
            <a:r>
              <a:rPr lang="en-US" sz="1800" dirty="0"/>
              <a:t>The profiling provided information about the missing values in our dataset.</a:t>
            </a:r>
          </a:p>
          <a:p>
            <a:pPr marL="0" indent="0">
              <a:buNone/>
            </a:pPr>
            <a:endParaRPr lang="en-US" dirty="0"/>
          </a:p>
          <a:p>
            <a:endParaRPr lang="en-US" dirty="0"/>
          </a:p>
        </p:txBody>
      </p:sp>
      <p:sp>
        <p:nvSpPr>
          <p:cNvPr id="4" name="Content Placeholder 3">
            <a:extLst>
              <a:ext uri="{FF2B5EF4-FFF2-40B4-BE49-F238E27FC236}">
                <a16:creationId xmlns:a16="http://schemas.microsoft.com/office/drawing/2014/main" id="{936BC1D0-B9BB-499E-8B5B-104765BCA3A9}"/>
              </a:ext>
            </a:extLst>
          </p:cNvPr>
          <p:cNvSpPr>
            <a:spLocks noGrp="1"/>
          </p:cNvSpPr>
          <p:nvPr>
            <p:ph sz="quarter" idx="11"/>
          </p:nvPr>
        </p:nvSpPr>
        <p:spPr/>
        <p:txBody>
          <a:bodyPr/>
          <a:lstStyle/>
          <a:p>
            <a:pPr marL="0" indent="0">
              <a:buNone/>
            </a:pPr>
            <a:endParaRPr lang="en-US" dirty="0"/>
          </a:p>
          <a:p>
            <a:endParaRPr lang="en-US" dirty="0"/>
          </a:p>
        </p:txBody>
      </p:sp>
      <p:pic>
        <p:nvPicPr>
          <p:cNvPr id="7" name="Picture 6">
            <a:extLst>
              <a:ext uri="{FF2B5EF4-FFF2-40B4-BE49-F238E27FC236}">
                <a16:creationId xmlns:a16="http://schemas.microsoft.com/office/drawing/2014/main" id="{08C6D4EB-67DA-45A1-95D1-5BC6E658EFE5}"/>
              </a:ext>
            </a:extLst>
          </p:cNvPr>
          <p:cNvPicPr>
            <a:picLocks noChangeAspect="1"/>
          </p:cNvPicPr>
          <p:nvPr/>
        </p:nvPicPr>
        <p:blipFill>
          <a:blip r:embed="rId2"/>
          <a:stretch>
            <a:fillRect/>
          </a:stretch>
        </p:blipFill>
        <p:spPr>
          <a:xfrm>
            <a:off x="5159026" y="1690688"/>
            <a:ext cx="5120640" cy="4133381"/>
          </a:xfrm>
          <a:prstGeom prst="rect">
            <a:avLst/>
          </a:prstGeom>
          <a:ln>
            <a:solidFill>
              <a:schemeClr val="accent1"/>
            </a:solidFill>
          </a:ln>
        </p:spPr>
      </p:pic>
    </p:spTree>
    <p:extLst>
      <p:ext uri="{BB962C8B-B14F-4D97-AF65-F5344CB8AC3E}">
        <p14:creationId xmlns:p14="http://schemas.microsoft.com/office/powerpoint/2010/main" val="824858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NEU SIA Theme">
  <a:themeElements>
    <a:clrScheme name="NEU SIA">
      <a:dk1>
        <a:srgbClr val="385775"/>
      </a:dk1>
      <a:lt1>
        <a:srgbClr val="FFFFFF"/>
      </a:lt1>
      <a:dk2>
        <a:srgbClr val="99A3B0"/>
      </a:dk2>
      <a:lt2>
        <a:srgbClr val="CFC7BF"/>
      </a:lt2>
      <a:accent1>
        <a:srgbClr val="385775"/>
      </a:accent1>
      <a:accent2>
        <a:srgbClr val="FFBF3D"/>
      </a:accent2>
      <a:accent3>
        <a:srgbClr val="00CFB5"/>
      </a:accent3>
      <a:accent4>
        <a:srgbClr val="52CFE5"/>
      </a:accent4>
      <a:accent5>
        <a:srgbClr val="D41B2C"/>
      </a:accent5>
      <a:accent6>
        <a:srgbClr val="FF854F"/>
      </a:accent6>
      <a:hlink>
        <a:srgbClr val="006EB5"/>
      </a:hlink>
      <a:folHlink>
        <a:srgbClr val="006EB5"/>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U SIA Theme" id="{0CE0C9D4-1794-4ABF-AF23-B01EFC2229C5}" vid="{617CFAFB-DA3C-4C0B-A63E-E2B71598AE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716A916B49A1D4584BF165CF424B4B3" ma:contentTypeVersion="6" ma:contentTypeDescription="Create a new document." ma:contentTypeScope="" ma:versionID="a82f3ee854ed91567356312205e3f162">
  <xsd:schema xmlns:xsd="http://www.w3.org/2001/XMLSchema" xmlns:xs="http://www.w3.org/2001/XMLSchema" xmlns:p="http://schemas.microsoft.com/office/2006/metadata/properties" xmlns:ns2="42326005-dd99-4dcd-a1ae-f6f7bc7cee9d" targetNamespace="http://schemas.microsoft.com/office/2006/metadata/properties" ma:root="true" ma:fieldsID="6be329bbb5968e63c901f63b503bd900" ns2:_="">
    <xsd:import namespace="42326005-dd99-4dcd-a1ae-f6f7bc7cee9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326005-dd99-4dcd-a1ae-f6f7bc7cee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43F418-8757-4A9C-9AAF-2EFD75A2BEFB}">
  <ds:schemaRefs>
    <ds:schemaRef ds:uri="http://purl.org/dc/terms/"/>
    <ds:schemaRef ds:uri="http://schemas.microsoft.com/office/infopath/2007/PartnerControls"/>
    <ds:schemaRef ds:uri="http://schemas.openxmlformats.org/package/2006/metadata/core-properties"/>
    <ds:schemaRef ds:uri="http://www.w3.org/XML/1998/namespace"/>
    <ds:schemaRef ds:uri="http://schemas.microsoft.com/office/2006/documentManagement/types"/>
    <ds:schemaRef ds:uri="http://schemas.microsoft.com/sharepoint/v3"/>
    <ds:schemaRef ds:uri="http://purl.org/dc/dcmitype/"/>
    <ds:schemaRef ds:uri="http://purl.org/dc/elements/1.1/"/>
    <ds:schemaRef ds:uri="ba3b528c-09ce-48bd-b8c1-d6a0eadb7b7a"/>
    <ds:schemaRef ds:uri="eaf98381-32fb-4cda-97ae-f60537231569"/>
    <ds:schemaRef ds:uri="http://schemas.microsoft.com/office/2006/metadata/properties"/>
  </ds:schemaRefs>
</ds:datastoreItem>
</file>

<file path=customXml/itemProps2.xml><?xml version="1.0" encoding="utf-8"?>
<ds:datastoreItem xmlns:ds="http://schemas.openxmlformats.org/officeDocument/2006/customXml" ds:itemID="{53302626-3DF2-4516-AD5C-CB3C0E57EF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326005-dd99-4dcd-a1ae-f6f7bc7cee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C8C966-778B-43A2-9BDE-D67CABE9D3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679</Words>
  <Application>Microsoft Office PowerPoint</Application>
  <PresentationFormat>Widescreen</PresentationFormat>
  <Paragraphs>101</Paragraphs>
  <Slides>51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Roboto</vt:lpstr>
      <vt:lpstr>Rockwell</vt:lpstr>
      <vt:lpstr>Segoe UI Light</vt:lpstr>
      <vt:lpstr>Wingdings</vt:lpstr>
      <vt:lpstr>NEU SIA Theme</vt:lpstr>
      <vt:lpstr>Big Data Architecture and Governance</vt:lpstr>
      <vt:lpstr>Project Details</vt:lpstr>
      <vt:lpstr>Team members </vt:lpstr>
      <vt:lpstr>PROJECT PLAN </vt:lpstr>
      <vt:lpstr>Tools &amp; Techniques Used</vt:lpstr>
      <vt:lpstr>Vision Diagram</vt:lpstr>
      <vt:lpstr>Business / End Users </vt:lpstr>
      <vt:lpstr>Data Pre Processing</vt:lpstr>
      <vt:lpstr>Data Profiling - Python</vt:lpstr>
      <vt:lpstr>Data Wrangling - Python</vt:lpstr>
      <vt:lpstr>Data Cleaning</vt:lpstr>
      <vt:lpstr>Data Loading – Neo 4J</vt:lpstr>
      <vt:lpstr>NEO4J – Data Modal</vt:lpstr>
      <vt:lpstr>NEO4J Screenshot - Create Constraints</vt:lpstr>
      <vt:lpstr>NEO4J Screenshot - Create Nodes</vt:lpstr>
      <vt:lpstr>NEO4J Screenshot - Create Relationships</vt:lpstr>
      <vt:lpstr>NEO4J Screenshot - Nodes</vt:lpstr>
      <vt:lpstr>NEO4J Screenshot - Relationships</vt:lpstr>
      <vt:lpstr>NEO4J Screenshot - Relationships</vt:lpstr>
      <vt:lpstr>TECHNICAL METADATA</vt:lpstr>
      <vt:lpstr>Technical Metadata</vt:lpstr>
      <vt:lpstr>Technical Metadata</vt:lpstr>
      <vt:lpstr>BUSINESS METADATA</vt:lpstr>
      <vt:lpstr>Business Metadata</vt:lpstr>
      <vt:lpstr>Business Metadata</vt:lpstr>
      <vt:lpstr>Data Visualizations - Python</vt:lpstr>
      <vt:lpstr>Visualizations</vt:lpstr>
      <vt:lpstr>Visualizations</vt:lpstr>
      <vt:lpstr>Challenges</vt:lpstr>
      <vt:lpstr>Challenges</vt:lpstr>
      <vt:lpstr>Challenges</vt:lpstr>
      <vt:lpstr>PowerPoint Presentation</vt:lpstr>
      <vt:lpstr>Velero Screenshots</vt:lpstr>
      <vt:lpstr>Velero Screenshot -  Short Form</vt:lpstr>
      <vt:lpstr>Velero Screenshot – Long Form </vt:lpstr>
      <vt:lpstr>Velero Screenshot - Mandate </vt:lpstr>
      <vt:lpstr>Velero Screenshot – Resource Management</vt:lpstr>
      <vt:lpstr>Velero Screenshot – Time Sheet</vt:lpstr>
      <vt:lpstr>Velero Screenshot -  Activity Allocation</vt:lpstr>
      <vt:lpstr>Velero Screenshot -  Risks &amp; Issues</vt:lpstr>
      <vt:lpstr>Velero Screenshot – Group Allocation 1</vt:lpstr>
      <vt:lpstr>Velero Screenshot – Group Allocation 2 </vt:lpstr>
      <vt:lpstr>Velero Screenshot -  Group Allocation 3</vt:lpstr>
      <vt:lpstr>Velero Screenshot – Group Allocation 4 </vt:lpstr>
      <vt:lpstr>Velero Screenshot -  Gantt Chart 1</vt:lpstr>
      <vt:lpstr>Velero Screenshot -  Gantt Chart 2</vt:lpstr>
      <vt:lpstr>Q/a – Test cases</vt:lpstr>
      <vt:lpstr>Unit Test Cases -  Neo4j  </vt:lpstr>
      <vt:lpstr>System and Integration Testing   </vt:lpstr>
      <vt:lpstr>User Acceptance Testing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2019-08-06T17:38:00Z</dcterms:created>
  <dcterms:modified xsi:type="dcterms:W3CDTF">2021-04-24T03:50:12Z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0x0101000716A916B49A1D4584BF165CF424B4B3</vt:lpwstr>
  </property>
</Properties>
</file>